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Lst>
  <p:notesMasterIdLst>
    <p:notesMasterId r:id="rId27"/>
  </p:notesMasterIdLst>
  <p:sldIdLst>
    <p:sldId id="256" r:id="rId5"/>
    <p:sldId id="278" r:id="rId6"/>
    <p:sldId id="279" r:id="rId7"/>
    <p:sldId id="257" r:id="rId8"/>
    <p:sldId id="258" r:id="rId9"/>
    <p:sldId id="280" r:id="rId10"/>
    <p:sldId id="259" r:id="rId11"/>
    <p:sldId id="260" r:id="rId12"/>
    <p:sldId id="281" r:id="rId13"/>
    <p:sldId id="261" r:id="rId14"/>
    <p:sldId id="262" r:id="rId15"/>
    <p:sldId id="263" r:id="rId16"/>
    <p:sldId id="265" r:id="rId17"/>
    <p:sldId id="266" r:id="rId18"/>
    <p:sldId id="282" r:id="rId19"/>
    <p:sldId id="264" r:id="rId20"/>
    <p:sldId id="267" r:id="rId21"/>
    <p:sldId id="268" r:id="rId22"/>
    <p:sldId id="269" r:id="rId23"/>
    <p:sldId id="283" r:id="rId24"/>
    <p:sldId id="270" r:id="rId25"/>
    <p:sldId id="271" r:id="rId2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Einleitung" id="{2063F5AD-69B0-487E-B718-B9884CF89404}">
          <p14:sldIdLst>
            <p14:sldId id="256"/>
            <p14:sldId id="278"/>
          </p14:sldIdLst>
        </p14:section>
        <p14:section name="Einführung und Begrüßung" id="{129D7C3E-80F0-41F5-888D-C587D31FBD91}">
          <p14:sldIdLst>
            <p14:sldId id="279"/>
            <p14:sldId id="257"/>
            <p14:sldId id="258"/>
          </p14:sldIdLst>
        </p14:section>
        <p14:section name="Produktvorstellung und Potenzial" id="{53CEAA76-5806-4128-A964-7372C082E1D7}">
          <p14:sldIdLst>
            <p14:sldId id="280"/>
            <p14:sldId id="259"/>
            <p14:sldId id="260"/>
          </p14:sldIdLst>
        </p14:section>
        <p14:section name="Marketingstrategien und Herausforderungen" id="{9A1FDB40-288A-4D45-A2B8-52CF18B6A3C2}">
          <p14:sldIdLst>
            <p14:sldId id="281"/>
            <p14:sldId id="261"/>
            <p14:sldId id="262"/>
            <p14:sldId id="263"/>
            <p14:sldId id="265"/>
            <p14:sldId id="266"/>
          </p14:sldIdLst>
        </p14:section>
        <p14:section name="Produktionskapazität und Preisstrategie" id="{CDF98CE7-03FE-4783-BB41-9B43F8D389CB}">
          <p14:sldIdLst>
            <p14:sldId id="282"/>
            <p14:sldId id="264"/>
            <p14:sldId id="267"/>
            <p14:sldId id="268"/>
            <p14:sldId id="269"/>
          </p14:sldIdLst>
        </p14:section>
        <p14:section name="Projektplan und Abschluss" id="{49A61FFA-2780-4B6E-ABBC-F4B73CCA7334}">
          <p14:sldIdLst>
            <p14:sldId id="283"/>
            <p14:sldId id="270"/>
            <p14:sldId id="2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4B6143-699C-1342-AAD6-9434757FCB9C}" v="23" dt="2025-03-05T15:59:50.3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ni Birkelbach (VML Germany GmbH)" userId="S::v-bebir@microsoft.com::0b3a36b3-a634-4a3c-b273-18dc78aeb1e4" providerId="AD" clId="Web-{BF6B9756-F38C-8817-3FDF-9CF3F20189CC}"/>
    <pc:docChg chg="modSld">
      <pc:chgData name="Benni Birkelbach (VML Germany GmbH)" userId="S::v-bebir@microsoft.com::0b3a36b3-a634-4a3c-b273-18dc78aeb1e4" providerId="AD" clId="Web-{BF6B9756-F38C-8817-3FDF-9CF3F20189CC}" dt="2025-02-19T13:20:27.165" v="530" actId="20577"/>
      <pc:docMkLst>
        <pc:docMk/>
      </pc:docMkLst>
      <pc:sldChg chg="modSp">
        <pc:chgData name="Benni Birkelbach (VML Germany GmbH)" userId="S::v-bebir@microsoft.com::0b3a36b3-a634-4a3c-b273-18dc78aeb1e4" providerId="AD" clId="Web-{BF6B9756-F38C-8817-3FDF-9CF3F20189CC}" dt="2025-02-19T13:04:19.489" v="40" actId="20577"/>
        <pc:sldMkLst>
          <pc:docMk/>
          <pc:sldMk cId="3301576776" sldId="256"/>
        </pc:sldMkLst>
        <pc:spChg chg="mod">
          <ac:chgData name="Benni Birkelbach (VML Germany GmbH)" userId="S::v-bebir@microsoft.com::0b3a36b3-a634-4a3c-b273-18dc78aeb1e4" providerId="AD" clId="Web-{BF6B9756-F38C-8817-3FDF-9CF3F20189CC}" dt="2025-02-19T13:04:19.489" v="40" actId="20577"/>
          <ac:spMkLst>
            <pc:docMk/>
            <pc:sldMk cId="3301576776" sldId="256"/>
            <ac:spMk id="2" creationId="{E0EF75A7-BD9B-5BCD-EBFD-0694CE35727B}"/>
          </ac:spMkLst>
        </pc:spChg>
      </pc:sldChg>
      <pc:sldChg chg="modSp">
        <pc:chgData name="Benni Birkelbach (VML Germany GmbH)" userId="S::v-bebir@microsoft.com::0b3a36b3-a634-4a3c-b273-18dc78aeb1e4" providerId="AD" clId="Web-{BF6B9756-F38C-8817-3FDF-9CF3F20189CC}" dt="2025-02-19T13:08:40.592" v="189" actId="20577"/>
        <pc:sldMkLst>
          <pc:docMk/>
          <pc:sldMk cId="3991480840" sldId="257"/>
        </pc:sldMkLst>
        <pc:spChg chg="mod">
          <ac:chgData name="Benni Birkelbach (VML Germany GmbH)" userId="S::v-bebir@microsoft.com::0b3a36b3-a634-4a3c-b273-18dc78aeb1e4" providerId="AD" clId="Web-{BF6B9756-F38C-8817-3FDF-9CF3F20189CC}" dt="2025-02-19T13:05:35.023" v="67" actId="20577"/>
          <ac:spMkLst>
            <pc:docMk/>
            <pc:sldMk cId="3991480840" sldId="257"/>
            <ac:spMk id="2" creationId="{84EA5942-B337-7FF7-A066-072822B3C16C}"/>
          </ac:spMkLst>
        </pc:spChg>
        <pc:spChg chg="mod">
          <ac:chgData name="Benni Birkelbach (VML Germany GmbH)" userId="S::v-bebir@microsoft.com::0b3a36b3-a634-4a3c-b273-18dc78aeb1e4" providerId="AD" clId="Web-{BF6B9756-F38C-8817-3FDF-9CF3F20189CC}" dt="2025-02-19T13:08:40.592" v="189" actId="20577"/>
          <ac:spMkLst>
            <pc:docMk/>
            <pc:sldMk cId="3991480840" sldId="257"/>
            <ac:spMk id="3" creationId="{335253BA-1E50-3F84-1ED1-963765E269A4}"/>
          </ac:spMkLst>
        </pc:spChg>
      </pc:sldChg>
      <pc:sldChg chg="modSp">
        <pc:chgData name="Benni Birkelbach (VML Germany GmbH)" userId="S::v-bebir@microsoft.com::0b3a36b3-a634-4a3c-b273-18dc78aeb1e4" providerId="AD" clId="Web-{BF6B9756-F38C-8817-3FDF-9CF3F20189CC}" dt="2025-02-19T13:08:44.733" v="190" actId="20577"/>
        <pc:sldMkLst>
          <pc:docMk/>
          <pc:sldMk cId="2087357610" sldId="258"/>
        </pc:sldMkLst>
        <pc:spChg chg="mod">
          <ac:chgData name="Benni Birkelbach (VML Germany GmbH)" userId="S::v-bebir@microsoft.com::0b3a36b3-a634-4a3c-b273-18dc78aeb1e4" providerId="AD" clId="Web-{BF6B9756-F38C-8817-3FDF-9CF3F20189CC}" dt="2025-02-19T13:05:58.883" v="86" actId="20577"/>
          <ac:spMkLst>
            <pc:docMk/>
            <pc:sldMk cId="2087357610" sldId="258"/>
            <ac:spMk id="2" creationId="{CEC4B056-1A9D-AA41-5D31-7C658A9124D0}"/>
          </ac:spMkLst>
        </pc:spChg>
        <pc:spChg chg="mod">
          <ac:chgData name="Benni Birkelbach (VML Germany GmbH)" userId="S::v-bebir@microsoft.com::0b3a36b3-a634-4a3c-b273-18dc78aeb1e4" providerId="AD" clId="Web-{BF6B9756-F38C-8817-3FDF-9CF3F20189CC}" dt="2025-02-19T13:08:44.733" v="190" actId="20577"/>
          <ac:spMkLst>
            <pc:docMk/>
            <pc:sldMk cId="2087357610" sldId="258"/>
            <ac:spMk id="3" creationId="{600956A8-E820-5E2B-18C7-A3A8D97969F5}"/>
          </ac:spMkLst>
        </pc:spChg>
      </pc:sldChg>
      <pc:sldChg chg="modSp">
        <pc:chgData name="Benni Birkelbach (VML Germany GmbH)" userId="S::v-bebir@microsoft.com::0b3a36b3-a634-4a3c-b273-18dc78aeb1e4" providerId="AD" clId="Web-{BF6B9756-F38C-8817-3FDF-9CF3F20189CC}" dt="2025-02-19T13:08:52.358" v="193" actId="20577"/>
        <pc:sldMkLst>
          <pc:docMk/>
          <pc:sldMk cId="2062752726" sldId="259"/>
        </pc:sldMkLst>
        <pc:spChg chg="mod">
          <ac:chgData name="Benni Birkelbach (VML Germany GmbH)" userId="S::v-bebir@microsoft.com::0b3a36b3-a634-4a3c-b273-18dc78aeb1e4" providerId="AD" clId="Web-{BF6B9756-F38C-8817-3FDF-9CF3F20189CC}" dt="2025-02-19T13:07:27.261" v="161" actId="20577"/>
          <ac:spMkLst>
            <pc:docMk/>
            <pc:sldMk cId="2062752726" sldId="259"/>
            <ac:spMk id="2" creationId="{93C51165-D5B1-B4BF-669D-587DC665238A}"/>
          </ac:spMkLst>
        </pc:spChg>
        <pc:spChg chg="mod">
          <ac:chgData name="Benni Birkelbach (VML Germany GmbH)" userId="S::v-bebir@microsoft.com::0b3a36b3-a634-4a3c-b273-18dc78aeb1e4" providerId="AD" clId="Web-{BF6B9756-F38C-8817-3FDF-9CF3F20189CC}" dt="2025-02-19T13:08:52.358" v="193" actId="20577"/>
          <ac:spMkLst>
            <pc:docMk/>
            <pc:sldMk cId="2062752726" sldId="259"/>
            <ac:spMk id="3" creationId="{6C6FD5C1-ED0F-58C0-3CC7-A6195D796711}"/>
          </ac:spMkLst>
        </pc:spChg>
      </pc:sldChg>
      <pc:sldChg chg="modSp">
        <pc:chgData name="Benni Birkelbach (VML Germany GmbH)" userId="S::v-bebir@microsoft.com::0b3a36b3-a634-4a3c-b273-18dc78aeb1e4" providerId="AD" clId="Web-{BF6B9756-F38C-8817-3FDF-9CF3F20189CC}" dt="2025-02-19T13:08:59.530" v="196" actId="20577"/>
        <pc:sldMkLst>
          <pc:docMk/>
          <pc:sldMk cId="2573609791" sldId="260"/>
        </pc:sldMkLst>
        <pc:spChg chg="mod">
          <ac:chgData name="Benni Birkelbach (VML Germany GmbH)" userId="S::v-bebir@microsoft.com::0b3a36b3-a634-4a3c-b273-18dc78aeb1e4" providerId="AD" clId="Web-{BF6B9756-F38C-8817-3FDF-9CF3F20189CC}" dt="2025-02-19T13:08:06.419" v="176" actId="20577"/>
          <ac:spMkLst>
            <pc:docMk/>
            <pc:sldMk cId="2573609791" sldId="260"/>
            <ac:spMk id="2" creationId="{08235BF1-A5CC-447F-7F7C-1F78D5BD60F4}"/>
          </ac:spMkLst>
        </pc:spChg>
        <pc:spChg chg="mod">
          <ac:chgData name="Benni Birkelbach (VML Germany GmbH)" userId="S::v-bebir@microsoft.com::0b3a36b3-a634-4a3c-b273-18dc78aeb1e4" providerId="AD" clId="Web-{BF6B9756-F38C-8817-3FDF-9CF3F20189CC}" dt="2025-02-19T13:08:59.530" v="196" actId="20577"/>
          <ac:spMkLst>
            <pc:docMk/>
            <pc:sldMk cId="2573609791" sldId="260"/>
            <ac:spMk id="3" creationId="{F28A5435-CD63-2DFB-3538-91AA73ADB309}"/>
          </ac:spMkLst>
        </pc:spChg>
      </pc:sldChg>
      <pc:sldChg chg="modSp">
        <pc:chgData name="Benni Birkelbach (VML Germany GmbH)" userId="S::v-bebir@microsoft.com::0b3a36b3-a634-4a3c-b273-18dc78aeb1e4" providerId="AD" clId="Web-{BF6B9756-F38C-8817-3FDF-9CF3F20189CC}" dt="2025-02-19T13:10:01.704" v="230" actId="20577"/>
        <pc:sldMkLst>
          <pc:docMk/>
          <pc:sldMk cId="858705825" sldId="261"/>
        </pc:sldMkLst>
        <pc:spChg chg="mod">
          <ac:chgData name="Benni Birkelbach (VML Germany GmbH)" userId="S::v-bebir@microsoft.com::0b3a36b3-a634-4a3c-b273-18dc78aeb1e4" providerId="AD" clId="Web-{BF6B9756-F38C-8817-3FDF-9CF3F20189CC}" dt="2025-02-19T13:09:47.969" v="224" actId="20577"/>
          <ac:spMkLst>
            <pc:docMk/>
            <pc:sldMk cId="858705825" sldId="261"/>
            <ac:spMk id="2" creationId="{F8AAE952-88C7-A293-1DF1-192A362834C6}"/>
          </ac:spMkLst>
        </pc:spChg>
        <pc:spChg chg="mod">
          <ac:chgData name="Benni Birkelbach (VML Germany GmbH)" userId="S::v-bebir@microsoft.com::0b3a36b3-a634-4a3c-b273-18dc78aeb1e4" providerId="AD" clId="Web-{BF6B9756-F38C-8817-3FDF-9CF3F20189CC}" dt="2025-02-19T13:10:01.704" v="230" actId="20577"/>
          <ac:spMkLst>
            <pc:docMk/>
            <pc:sldMk cId="858705825" sldId="261"/>
            <ac:spMk id="3" creationId="{946D0B99-29F2-D64A-938D-F35D94B5F592}"/>
          </ac:spMkLst>
        </pc:spChg>
      </pc:sldChg>
      <pc:sldChg chg="modSp">
        <pc:chgData name="Benni Birkelbach (VML Germany GmbH)" userId="S::v-bebir@microsoft.com::0b3a36b3-a634-4a3c-b273-18dc78aeb1e4" providerId="AD" clId="Web-{BF6B9756-F38C-8817-3FDF-9CF3F20189CC}" dt="2025-02-19T13:13:09.992" v="297" actId="20577"/>
        <pc:sldMkLst>
          <pc:docMk/>
          <pc:sldMk cId="2619460492" sldId="264"/>
        </pc:sldMkLst>
        <pc:spChg chg="mod">
          <ac:chgData name="Benni Birkelbach (VML Germany GmbH)" userId="S::v-bebir@microsoft.com::0b3a36b3-a634-4a3c-b273-18dc78aeb1e4" providerId="AD" clId="Web-{BF6B9756-F38C-8817-3FDF-9CF3F20189CC}" dt="2025-02-19T13:12:45.695" v="291" actId="20577"/>
          <ac:spMkLst>
            <pc:docMk/>
            <pc:sldMk cId="2619460492" sldId="264"/>
            <ac:spMk id="2" creationId="{226DE4F2-F361-45F4-4AD0-3CD622FA7DE7}"/>
          </ac:spMkLst>
        </pc:spChg>
        <pc:spChg chg="mod">
          <ac:chgData name="Benni Birkelbach (VML Germany GmbH)" userId="S::v-bebir@microsoft.com::0b3a36b3-a634-4a3c-b273-18dc78aeb1e4" providerId="AD" clId="Web-{BF6B9756-F38C-8817-3FDF-9CF3F20189CC}" dt="2025-02-19T13:13:09.992" v="297" actId="20577"/>
          <ac:spMkLst>
            <pc:docMk/>
            <pc:sldMk cId="2619460492" sldId="264"/>
            <ac:spMk id="4" creationId="{17BD11E4-8A9C-5499-19B5-E3EE4C15657A}"/>
          </ac:spMkLst>
        </pc:spChg>
      </pc:sldChg>
      <pc:sldChg chg="modSp">
        <pc:chgData name="Benni Birkelbach (VML Germany GmbH)" userId="S::v-bebir@microsoft.com::0b3a36b3-a634-4a3c-b273-18dc78aeb1e4" providerId="AD" clId="Web-{BF6B9756-F38C-8817-3FDF-9CF3F20189CC}" dt="2025-02-19T13:10:37.518" v="242" actId="20577"/>
        <pc:sldMkLst>
          <pc:docMk/>
          <pc:sldMk cId="2571621274" sldId="265"/>
        </pc:sldMkLst>
        <pc:spChg chg="mod">
          <ac:chgData name="Benni Birkelbach (VML Germany GmbH)" userId="S::v-bebir@microsoft.com::0b3a36b3-a634-4a3c-b273-18dc78aeb1e4" providerId="AD" clId="Web-{BF6B9756-F38C-8817-3FDF-9CF3F20189CC}" dt="2025-02-19T13:10:10.377" v="236" actId="20577"/>
          <ac:spMkLst>
            <pc:docMk/>
            <pc:sldMk cId="2571621274" sldId="265"/>
            <ac:spMk id="2" creationId="{482E132D-D531-BE4A-C2AA-956312E787B6}"/>
          </ac:spMkLst>
        </pc:spChg>
        <pc:spChg chg="mod">
          <ac:chgData name="Benni Birkelbach (VML Germany GmbH)" userId="S::v-bebir@microsoft.com::0b3a36b3-a634-4a3c-b273-18dc78aeb1e4" providerId="AD" clId="Web-{BF6B9756-F38C-8817-3FDF-9CF3F20189CC}" dt="2025-02-19T13:10:37.518" v="242" actId="20577"/>
          <ac:spMkLst>
            <pc:docMk/>
            <pc:sldMk cId="2571621274" sldId="265"/>
            <ac:spMk id="3" creationId="{C97598DB-7A23-6C4E-4694-A4BC4525796D}"/>
          </ac:spMkLst>
        </pc:spChg>
      </pc:sldChg>
      <pc:sldChg chg="modSp">
        <pc:chgData name="Benni Birkelbach (VML Germany GmbH)" userId="S::v-bebir@microsoft.com::0b3a36b3-a634-4a3c-b273-18dc78aeb1e4" providerId="AD" clId="Web-{BF6B9756-F38C-8817-3FDF-9CF3F20189CC}" dt="2025-02-19T13:11:23.895" v="249" actId="20577"/>
        <pc:sldMkLst>
          <pc:docMk/>
          <pc:sldMk cId="1886118121" sldId="266"/>
        </pc:sldMkLst>
        <pc:spChg chg="mod">
          <ac:chgData name="Benni Birkelbach (VML Germany GmbH)" userId="S::v-bebir@microsoft.com::0b3a36b3-a634-4a3c-b273-18dc78aeb1e4" providerId="AD" clId="Web-{BF6B9756-F38C-8817-3FDF-9CF3F20189CC}" dt="2025-02-19T13:10:47.706" v="244" actId="20577"/>
          <ac:spMkLst>
            <pc:docMk/>
            <pc:sldMk cId="1886118121" sldId="266"/>
            <ac:spMk id="2" creationId="{36166D78-E169-7F73-B1AF-CC4B9F870675}"/>
          </ac:spMkLst>
        </pc:spChg>
        <pc:spChg chg="mod">
          <ac:chgData name="Benni Birkelbach (VML Germany GmbH)" userId="S::v-bebir@microsoft.com::0b3a36b3-a634-4a3c-b273-18dc78aeb1e4" providerId="AD" clId="Web-{BF6B9756-F38C-8817-3FDF-9CF3F20189CC}" dt="2025-02-19T13:11:23.895" v="249" actId="20577"/>
          <ac:spMkLst>
            <pc:docMk/>
            <pc:sldMk cId="1886118121" sldId="266"/>
            <ac:spMk id="4" creationId="{6C454310-7B1D-5BFA-B1ED-3964CFE84CB6}"/>
          </ac:spMkLst>
        </pc:spChg>
      </pc:sldChg>
      <pc:sldChg chg="modSp">
        <pc:chgData name="Benni Birkelbach (VML Germany GmbH)" userId="S::v-bebir@microsoft.com::0b3a36b3-a634-4a3c-b273-18dc78aeb1e4" providerId="AD" clId="Web-{BF6B9756-F38C-8817-3FDF-9CF3F20189CC}" dt="2025-02-19T13:14:06.541" v="335" actId="20577"/>
        <pc:sldMkLst>
          <pc:docMk/>
          <pc:sldMk cId="182434759" sldId="267"/>
        </pc:sldMkLst>
        <pc:spChg chg="mod">
          <ac:chgData name="Benni Birkelbach (VML Germany GmbH)" userId="S::v-bebir@microsoft.com::0b3a36b3-a634-4a3c-b273-18dc78aeb1e4" providerId="AD" clId="Web-{BF6B9756-F38C-8817-3FDF-9CF3F20189CC}" dt="2025-02-19T13:13:46.713" v="322" actId="20577"/>
          <ac:spMkLst>
            <pc:docMk/>
            <pc:sldMk cId="182434759" sldId="267"/>
            <ac:spMk id="2" creationId="{A1FB2AC3-712D-C03C-B4D7-2201F7823470}"/>
          </ac:spMkLst>
        </pc:spChg>
        <pc:spChg chg="mod">
          <ac:chgData name="Benni Birkelbach (VML Germany GmbH)" userId="S::v-bebir@microsoft.com::0b3a36b3-a634-4a3c-b273-18dc78aeb1e4" providerId="AD" clId="Web-{BF6B9756-F38C-8817-3FDF-9CF3F20189CC}" dt="2025-02-19T13:14:06.541" v="335" actId="20577"/>
          <ac:spMkLst>
            <pc:docMk/>
            <pc:sldMk cId="182434759" sldId="267"/>
            <ac:spMk id="3" creationId="{00F6BA1C-8C82-5380-E5D1-597D9C8F5B05}"/>
          </ac:spMkLst>
        </pc:spChg>
      </pc:sldChg>
      <pc:sldChg chg="modSp">
        <pc:chgData name="Benni Birkelbach (VML Germany GmbH)" userId="S::v-bebir@microsoft.com::0b3a36b3-a634-4a3c-b273-18dc78aeb1e4" providerId="AD" clId="Web-{BF6B9756-F38C-8817-3FDF-9CF3F20189CC}" dt="2025-02-19T13:14:42.511" v="355" actId="14100"/>
        <pc:sldMkLst>
          <pc:docMk/>
          <pc:sldMk cId="2038024711" sldId="268"/>
        </pc:sldMkLst>
        <pc:spChg chg="mod">
          <ac:chgData name="Benni Birkelbach (VML Germany GmbH)" userId="S::v-bebir@microsoft.com::0b3a36b3-a634-4a3c-b273-18dc78aeb1e4" providerId="AD" clId="Web-{BF6B9756-F38C-8817-3FDF-9CF3F20189CC}" dt="2025-02-19T13:14:42.511" v="355" actId="14100"/>
          <ac:spMkLst>
            <pc:docMk/>
            <pc:sldMk cId="2038024711" sldId="268"/>
            <ac:spMk id="2" creationId="{4FB15BA9-48E1-4CCB-D437-E8CF3B926EC5}"/>
          </ac:spMkLst>
        </pc:spChg>
        <pc:spChg chg="mod">
          <ac:chgData name="Benni Birkelbach (VML Germany GmbH)" userId="S::v-bebir@microsoft.com::0b3a36b3-a634-4a3c-b273-18dc78aeb1e4" providerId="AD" clId="Web-{BF6B9756-F38C-8817-3FDF-9CF3F20189CC}" dt="2025-02-19T13:14:31.636" v="338" actId="20577"/>
          <ac:spMkLst>
            <pc:docMk/>
            <pc:sldMk cId="2038024711" sldId="268"/>
            <ac:spMk id="4" creationId="{A418D0E3-5695-B249-F7F0-6A0A69A8D58C}"/>
          </ac:spMkLst>
        </pc:spChg>
      </pc:sldChg>
      <pc:sldChg chg="modSp">
        <pc:chgData name="Benni Birkelbach (VML Germany GmbH)" userId="S::v-bebir@microsoft.com::0b3a36b3-a634-4a3c-b273-18dc78aeb1e4" providerId="AD" clId="Web-{BF6B9756-F38C-8817-3FDF-9CF3F20189CC}" dt="2025-02-19T13:17:01.860" v="428" actId="20577"/>
        <pc:sldMkLst>
          <pc:docMk/>
          <pc:sldMk cId="1384243777" sldId="269"/>
        </pc:sldMkLst>
        <pc:spChg chg="mod">
          <ac:chgData name="Benni Birkelbach (VML Germany GmbH)" userId="S::v-bebir@microsoft.com::0b3a36b3-a634-4a3c-b273-18dc78aeb1e4" providerId="AD" clId="Web-{BF6B9756-F38C-8817-3FDF-9CF3F20189CC}" dt="2025-02-19T13:17:01.860" v="428" actId="20577"/>
          <ac:spMkLst>
            <pc:docMk/>
            <pc:sldMk cId="1384243777" sldId="269"/>
            <ac:spMk id="2" creationId="{0298A1D0-D264-12F9-9953-CA88C7F64419}"/>
          </ac:spMkLst>
        </pc:spChg>
        <pc:graphicFrameChg chg="modGraphic">
          <ac:chgData name="Benni Birkelbach (VML Germany GmbH)" userId="S::v-bebir@microsoft.com::0b3a36b3-a634-4a3c-b273-18dc78aeb1e4" providerId="AD" clId="Web-{BF6B9756-F38C-8817-3FDF-9CF3F20189CC}" dt="2025-02-19T13:16:47.610" v="421" actId="20577"/>
          <ac:graphicFrameMkLst>
            <pc:docMk/>
            <pc:sldMk cId="1384243777" sldId="269"/>
            <ac:graphicFrameMk id="5" creationId="{BED7E0EB-3CFD-E4E2-115D-762F1F51444C}"/>
          </ac:graphicFrameMkLst>
        </pc:graphicFrameChg>
      </pc:sldChg>
      <pc:sldChg chg="modSp">
        <pc:chgData name="Benni Birkelbach (VML Germany GmbH)" userId="S::v-bebir@microsoft.com::0b3a36b3-a634-4a3c-b273-18dc78aeb1e4" providerId="AD" clId="Web-{BF6B9756-F38C-8817-3FDF-9CF3F20189CC}" dt="2025-02-19T13:18:37.317" v="479" actId="20577"/>
        <pc:sldMkLst>
          <pc:docMk/>
          <pc:sldMk cId="1793649793" sldId="270"/>
        </pc:sldMkLst>
        <pc:spChg chg="mod">
          <ac:chgData name="Benni Birkelbach (VML Germany GmbH)" userId="S::v-bebir@microsoft.com::0b3a36b3-a634-4a3c-b273-18dc78aeb1e4" providerId="AD" clId="Web-{BF6B9756-F38C-8817-3FDF-9CF3F20189CC}" dt="2025-02-19T13:17:56.019" v="471" actId="14100"/>
          <ac:spMkLst>
            <pc:docMk/>
            <pc:sldMk cId="1793649793" sldId="270"/>
            <ac:spMk id="2" creationId="{7AD49DB6-B3E2-3EB1-C72E-547390CF782D}"/>
          </ac:spMkLst>
        </pc:spChg>
        <pc:spChg chg="mod">
          <ac:chgData name="Benni Birkelbach (VML Germany GmbH)" userId="S::v-bebir@microsoft.com::0b3a36b3-a634-4a3c-b273-18dc78aeb1e4" providerId="AD" clId="Web-{BF6B9756-F38C-8817-3FDF-9CF3F20189CC}" dt="2025-02-19T13:18:37.317" v="479" actId="20577"/>
          <ac:spMkLst>
            <pc:docMk/>
            <pc:sldMk cId="1793649793" sldId="270"/>
            <ac:spMk id="4" creationId="{36D4179C-E268-E485-DA30-2F61ACCA25E9}"/>
          </ac:spMkLst>
        </pc:spChg>
      </pc:sldChg>
      <pc:sldChg chg="modSp">
        <pc:chgData name="Benni Birkelbach (VML Germany GmbH)" userId="S::v-bebir@microsoft.com::0b3a36b3-a634-4a3c-b273-18dc78aeb1e4" providerId="AD" clId="Web-{BF6B9756-F38C-8817-3FDF-9CF3F20189CC}" dt="2025-02-19T13:20:27.165" v="530" actId="20577"/>
        <pc:sldMkLst>
          <pc:docMk/>
          <pc:sldMk cId="4241739656" sldId="271"/>
        </pc:sldMkLst>
        <pc:spChg chg="mod">
          <ac:chgData name="Benni Birkelbach (VML Germany GmbH)" userId="S::v-bebir@microsoft.com::0b3a36b3-a634-4a3c-b273-18dc78aeb1e4" providerId="AD" clId="Web-{BF6B9756-F38C-8817-3FDF-9CF3F20189CC}" dt="2025-02-19T13:18:56.818" v="496" actId="20577"/>
          <ac:spMkLst>
            <pc:docMk/>
            <pc:sldMk cId="4241739656" sldId="271"/>
            <ac:spMk id="2" creationId="{31481497-E708-C577-F391-CDDE84701315}"/>
          </ac:spMkLst>
        </pc:spChg>
        <pc:spChg chg="mod">
          <ac:chgData name="Benni Birkelbach (VML Germany GmbH)" userId="S::v-bebir@microsoft.com::0b3a36b3-a634-4a3c-b273-18dc78aeb1e4" providerId="AD" clId="Web-{BF6B9756-F38C-8817-3FDF-9CF3F20189CC}" dt="2025-02-19T13:20:27.165" v="530" actId="20577"/>
          <ac:spMkLst>
            <pc:docMk/>
            <pc:sldMk cId="4241739656" sldId="271"/>
            <ac:spMk id="4" creationId="{2888D89F-9B11-0903-89AE-81073F0A737C}"/>
          </ac:spMkLst>
        </pc:spChg>
      </pc:sldChg>
      <pc:sldChg chg="modSp">
        <pc:chgData name="Benni Birkelbach (VML Germany GmbH)" userId="S::v-bebir@microsoft.com::0b3a36b3-a634-4a3c-b273-18dc78aeb1e4" providerId="AD" clId="Web-{BF6B9756-F38C-8817-3FDF-9CF3F20189CC}" dt="2025-02-19T13:04:58.834" v="43" actId="20577"/>
        <pc:sldMkLst>
          <pc:docMk/>
          <pc:sldMk cId="1912620899" sldId="278"/>
        </pc:sldMkLst>
        <pc:spChg chg="mod">
          <ac:chgData name="Benni Birkelbach (VML Germany GmbH)" userId="S::v-bebir@microsoft.com::0b3a36b3-a634-4a3c-b273-18dc78aeb1e4" providerId="AD" clId="Web-{BF6B9756-F38C-8817-3FDF-9CF3F20189CC}" dt="2025-02-19T13:04:58.834" v="43" actId="20577"/>
          <ac:spMkLst>
            <pc:docMk/>
            <pc:sldMk cId="1912620899" sldId="278"/>
            <ac:spMk id="4" creationId="{FA8B1217-CAAB-D546-F0B3-5C05870397BF}"/>
          </ac:spMkLst>
        </pc:spChg>
      </pc:sldChg>
      <pc:sldChg chg="modSp">
        <pc:chgData name="Benni Birkelbach (VML Germany GmbH)" userId="S::v-bebir@microsoft.com::0b3a36b3-a634-4a3c-b273-18dc78aeb1e4" providerId="AD" clId="Web-{BF6B9756-F38C-8817-3FDF-9CF3F20189CC}" dt="2025-02-19T13:05:11.553" v="62" actId="20577"/>
        <pc:sldMkLst>
          <pc:docMk/>
          <pc:sldMk cId="295275066" sldId="279"/>
        </pc:sldMkLst>
        <pc:spChg chg="mod">
          <ac:chgData name="Benni Birkelbach (VML Germany GmbH)" userId="S::v-bebir@microsoft.com::0b3a36b3-a634-4a3c-b273-18dc78aeb1e4" providerId="AD" clId="Web-{BF6B9756-F38C-8817-3FDF-9CF3F20189CC}" dt="2025-02-19T13:05:11.553" v="62" actId="20577"/>
          <ac:spMkLst>
            <pc:docMk/>
            <pc:sldMk cId="295275066" sldId="279"/>
            <ac:spMk id="2" creationId="{A4038B1D-D2F8-3937-DF2F-125FA4FA276B}"/>
          </ac:spMkLst>
        </pc:spChg>
      </pc:sldChg>
      <pc:sldChg chg="modSp">
        <pc:chgData name="Benni Birkelbach (VML Germany GmbH)" userId="S::v-bebir@microsoft.com::0b3a36b3-a634-4a3c-b273-18dc78aeb1e4" providerId="AD" clId="Web-{BF6B9756-F38C-8817-3FDF-9CF3F20189CC}" dt="2025-02-19T13:07:17.136" v="150" actId="20577"/>
        <pc:sldMkLst>
          <pc:docMk/>
          <pc:sldMk cId="1113164868" sldId="280"/>
        </pc:sldMkLst>
        <pc:spChg chg="mod">
          <ac:chgData name="Benni Birkelbach (VML Germany GmbH)" userId="S::v-bebir@microsoft.com::0b3a36b3-a634-4a3c-b273-18dc78aeb1e4" providerId="AD" clId="Web-{BF6B9756-F38C-8817-3FDF-9CF3F20189CC}" dt="2025-02-19T13:07:17.136" v="150" actId="20577"/>
          <ac:spMkLst>
            <pc:docMk/>
            <pc:sldMk cId="1113164868" sldId="280"/>
            <ac:spMk id="2" creationId="{BFBD1F50-8E17-F3FB-56F8-3F1304675883}"/>
          </ac:spMkLst>
        </pc:spChg>
      </pc:sldChg>
      <pc:sldChg chg="modSp">
        <pc:chgData name="Benni Birkelbach (VML Germany GmbH)" userId="S::v-bebir@microsoft.com::0b3a36b3-a634-4a3c-b273-18dc78aeb1e4" providerId="AD" clId="Web-{BF6B9756-F38C-8817-3FDF-9CF3F20189CC}" dt="2025-02-19T13:09:20.390" v="209" actId="20577"/>
        <pc:sldMkLst>
          <pc:docMk/>
          <pc:sldMk cId="835552452" sldId="281"/>
        </pc:sldMkLst>
        <pc:spChg chg="mod">
          <ac:chgData name="Benni Birkelbach (VML Germany GmbH)" userId="S::v-bebir@microsoft.com::0b3a36b3-a634-4a3c-b273-18dc78aeb1e4" providerId="AD" clId="Web-{BF6B9756-F38C-8817-3FDF-9CF3F20189CC}" dt="2025-02-19T13:09:20.390" v="209" actId="20577"/>
          <ac:spMkLst>
            <pc:docMk/>
            <pc:sldMk cId="835552452" sldId="281"/>
            <ac:spMk id="2" creationId="{AE163885-E7C7-0D95-3CDE-5FF8433A2C2C}"/>
          </ac:spMkLst>
        </pc:spChg>
      </pc:sldChg>
      <pc:sldChg chg="modSp">
        <pc:chgData name="Benni Birkelbach (VML Germany GmbH)" userId="S::v-bebir@microsoft.com::0b3a36b3-a634-4a3c-b273-18dc78aeb1e4" providerId="AD" clId="Web-{BF6B9756-F38C-8817-3FDF-9CF3F20189CC}" dt="2025-02-19T13:12:11.443" v="269" actId="20577"/>
        <pc:sldMkLst>
          <pc:docMk/>
          <pc:sldMk cId="1853196860" sldId="282"/>
        </pc:sldMkLst>
        <pc:spChg chg="mod">
          <ac:chgData name="Benni Birkelbach (VML Germany GmbH)" userId="S::v-bebir@microsoft.com::0b3a36b3-a634-4a3c-b273-18dc78aeb1e4" providerId="AD" clId="Web-{BF6B9756-F38C-8817-3FDF-9CF3F20189CC}" dt="2025-02-19T13:12:11.443" v="269" actId="20577"/>
          <ac:spMkLst>
            <pc:docMk/>
            <pc:sldMk cId="1853196860" sldId="282"/>
            <ac:spMk id="2" creationId="{6ED1E671-D6FF-D9A0-E2E9-96302AA53953}"/>
          </ac:spMkLst>
        </pc:spChg>
      </pc:sldChg>
      <pc:sldChg chg="modSp">
        <pc:chgData name="Benni Birkelbach (VML Germany GmbH)" userId="S::v-bebir@microsoft.com::0b3a36b3-a634-4a3c-b273-18dc78aeb1e4" providerId="AD" clId="Web-{BF6B9756-F38C-8817-3FDF-9CF3F20189CC}" dt="2025-02-19T13:17:33.658" v="449" actId="20577"/>
        <pc:sldMkLst>
          <pc:docMk/>
          <pc:sldMk cId="1891831391" sldId="283"/>
        </pc:sldMkLst>
        <pc:spChg chg="mod">
          <ac:chgData name="Benni Birkelbach (VML Germany GmbH)" userId="S::v-bebir@microsoft.com::0b3a36b3-a634-4a3c-b273-18dc78aeb1e4" providerId="AD" clId="Web-{BF6B9756-F38C-8817-3FDF-9CF3F20189CC}" dt="2025-02-19T13:17:33.658" v="449" actId="20577"/>
          <ac:spMkLst>
            <pc:docMk/>
            <pc:sldMk cId="1891831391" sldId="283"/>
            <ac:spMk id="2" creationId="{C794BF88-574C-348A-DA3A-5B945458C682}"/>
          </ac:spMkLst>
        </pc:spChg>
      </pc:sldChg>
    </pc:docChg>
  </pc:docChgLst>
  <pc:docChgLst>
    <pc:chgData name="Andrea Kovacs (VML Germany GmbH)" userId="92e3d5ba-1c1c-4fe5-b375-e3c8e296286d" providerId="ADAL" clId="{6C4B6143-699C-1342-AAD6-9434757FCB9C}"/>
    <pc:docChg chg="modSld">
      <pc:chgData name="Andrea Kovacs (VML Germany GmbH)" userId="92e3d5ba-1c1c-4fe5-b375-e3c8e296286d" providerId="ADAL" clId="{6C4B6143-699C-1342-AAD6-9434757FCB9C}" dt="2025-03-05T15:59:48.180" v="11" actId="12"/>
      <pc:docMkLst>
        <pc:docMk/>
      </pc:docMkLst>
      <pc:sldChg chg="modSp mod">
        <pc:chgData name="Andrea Kovacs (VML Germany GmbH)" userId="92e3d5ba-1c1c-4fe5-b375-e3c8e296286d" providerId="ADAL" clId="{6C4B6143-699C-1342-AAD6-9434757FCB9C}" dt="2025-03-05T15:59:18.290" v="5" actId="12"/>
        <pc:sldMkLst>
          <pc:docMk/>
          <pc:sldMk cId="2458317937" sldId="262"/>
        </pc:sldMkLst>
        <pc:spChg chg="mod">
          <ac:chgData name="Andrea Kovacs (VML Germany GmbH)" userId="92e3d5ba-1c1c-4fe5-b375-e3c8e296286d" providerId="ADAL" clId="{6C4B6143-699C-1342-AAD6-9434757FCB9C}" dt="2025-03-05T15:59:18.290" v="5" actId="12"/>
          <ac:spMkLst>
            <pc:docMk/>
            <pc:sldMk cId="2458317937" sldId="262"/>
            <ac:spMk id="4" creationId="{9F03A571-324A-845F-7548-6496BE780A8B}"/>
          </ac:spMkLst>
        </pc:spChg>
      </pc:sldChg>
      <pc:sldChg chg="modSp mod">
        <pc:chgData name="Andrea Kovacs (VML Germany GmbH)" userId="92e3d5ba-1c1c-4fe5-b375-e3c8e296286d" providerId="ADAL" clId="{6C4B6143-699C-1342-AAD6-9434757FCB9C}" dt="2025-03-05T15:59:48.180" v="11" actId="12"/>
        <pc:sldMkLst>
          <pc:docMk/>
          <pc:sldMk cId="3371349713" sldId="263"/>
        </pc:sldMkLst>
        <pc:spChg chg="mod">
          <ac:chgData name="Andrea Kovacs (VML Germany GmbH)" userId="92e3d5ba-1c1c-4fe5-b375-e3c8e296286d" providerId="ADAL" clId="{6C4B6143-699C-1342-AAD6-9434757FCB9C}" dt="2025-03-05T15:59:48.180" v="11" actId="12"/>
          <ac:spMkLst>
            <pc:docMk/>
            <pc:sldMk cId="3371349713" sldId="263"/>
            <ac:spMk id="3" creationId="{8FC1370C-2EA2-1A10-8AA3-7454E38258AA}"/>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562093-0B41-4642-8776-8C88F10EDE6C}" type="doc">
      <dgm:prSet loTypeId="urn:microsoft.com/office/officeart/2018/5/layout/CenteredIconLabelDescriptionList" loCatId="icon" qsTypeId="urn:microsoft.com/office/officeart/2005/8/quickstyle/simple1" qsCatId="simple" csTypeId="urn:microsoft.com/office/officeart/2005/8/colors/accent0_1" csCatId="mainScheme" phldr="1"/>
      <dgm:spPr/>
      <dgm:t>
        <a:bodyPr/>
        <a:lstStyle/>
        <a:p>
          <a:endParaRPr lang="en-US"/>
        </a:p>
      </dgm:t>
    </dgm:pt>
    <dgm:pt modelId="{26706C4E-2178-48BD-95A1-8E1AAE7DFA43}">
      <dgm:prSet phldr="0"/>
      <dgm:spPr/>
      <dgm:t>
        <a:bodyPr/>
        <a:lstStyle/>
        <a:p>
          <a:pPr>
            <a:lnSpc>
              <a:spcPct val="100000"/>
            </a:lnSpc>
            <a:defRPr b="1"/>
          </a:pPr>
          <a:r>
            <a:rPr lang="de-DE">
              <a:latin typeface="Gill Sans Nova"/>
            </a:rPr>
            <a:t>Introductory Special Offers</a:t>
          </a:r>
          <a:endParaRPr lang="de-DE"/>
        </a:p>
      </dgm:t>
    </dgm:pt>
    <dgm:pt modelId="{C7259334-5153-4854-A879-FC2D72DA115E}" type="parTrans" cxnId="{E6EA6516-BBB7-4583-B22D-3475E9A9B736}">
      <dgm:prSet/>
      <dgm:spPr/>
      <dgm:t>
        <a:bodyPr/>
        <a:lstStyle/>
        <a:p>
          <a:endParaRPr lang="en-US"/>
        </a:p>
      </dgm:t>
    </dgm:pt>
    <dgm:pt modelId="{EAEF609C-77F3-4A44-ADC4-C58CF5922209}" type="sibTrans" cxnId="{E6EA6516-BBB7-4583-B22D-3475E9A9B736}">
      <dgm:prSet/>
      <dgm:spPr/>
      <dgm:t>
        <a:bodyPr/>
        <a:lstStyle/>
        <a:p>
          <a:endParaRPr lang="en-US"/>
        </a:p>
      </dgm:t>
    </dgm:pt>
    <dgm:pt modelId="{B1D7C467-A4CC-43FF-BB57-93CE10C0D961}">
      <dgm:prSet/>
      <dgm:spPr/>
      <dgm:t>
        <a:bodyPr/>
        <a:lstStyle/>
        <a:p>
          <a:pPr>
            <a:lnSpc>
              <a:spcPct val="100000"/>
            </a:lnSpc>
            <a:defRPr b="1"/>
          </a:pPr>
          <a:r>
            <a:rPr lang="de-DE">
              <a:latin typeface="Gill Sans Nova"/>
            </a:rPr>
            <a:t>Bundle-</a:t>
          </a:r>
          <a:r>
            <a:rPr lang="de-DE" err="1">
              <a:latin typeface="Gill Sans Nova"/>
            </a:rPr>
            <a:t>Offers</a:t>
          </a:r>
          <a:endParaRPr lang="en-US" err="1"/>
        </a:p>
      </dgm:t>
    </dgm:pt>
    <dgm:pt modelId="{31894F70-2330-475E-AB34-79BC23E49EED}" type="parTrans" cxnId="{3DAA4490-F883-49ED-9F49-9A09B9467289}">
      <dgm:prSet/>
      <dgm:spPr/>
      <dgm:t>
        <a:bodyPr/>
        <a:lstStyle/>
        <a:p>
          <a:endParaRPr lang="en-US"/>
        </a:p>
      </dgm:t>
    </dgm:pt>
    <dgm:pt modelId="{4A7A14A0-E086-48D1-A3FD-6DA8F3404691}" type="sibTrans" cxnId="{3DAA4490-F883-49ED-9F49-9A09B9467289}">
      <dgm:prSet/>
      <dgm:spPr/>
      <dgm:t>
        <a:bodyPr/>
        <a:lstStyle/>
        <a:p>
          <a:endParaRPr lang="en-US"/>
        </a:p>
      </dgm:t>
    </dgm:pt>
    <dgm:pt modelId="{56F3585A-4C5B-4EE2-AB19-28290B4D0C00}">
      <dgm:prSet/>
      <dgm:spPr/>
      <dgm:t>
        <a:bodyPr/>
        <a:lstStyle/>
        <a:p>
          <a:pPr>
            <a:lnSpc>
              <a:spcPct val="100000"/>
            </a:lnSpc>
          </a:pPr>
          <a:r>
            <a:rPr lang="de-DE" err="1">
              <a:solidFill>
                <a:srgbClr val="424242"/>
              </a:solidFill>
            </a:rPr>
            <a:t>CubiX</a:t>
          </a:r>
          <a:r>
            <a:rPr lang="de-DE">
              <a:solidFill>
                <a:srgbClr val="424242"/>
              </a:solidFill>
            </a:rPr>
            <a:t> Creator </a:t>
          </a:r>
          <a:r>
            <a:rPr lang="de-DE" err="1">
              <a:solidFill>
                <a:srgbClr val="424242"/>
              </a:solidFill>
            </a:rPr>
            <a:t>with</a:t>
          </a:r>
          <a:r>
            <a:rPr lang="de-DE">
              <a:solidFill>
                <a:srgbClr val="424242"/>
              </a:solidFill>
            </a:rPr>
            <a:t> </a:t>
          </a:r>
          <a:r>
            <a:rPr lang="de-DE" err="1">
              <a:solidFill>
                <a:srgbClr val="424242"/>
              </a:solidFill>
            </a:rPr>
            <a:t>exclusive</a:t>
          </a:r>
          <a:r>
            <a:rPr lang="de-DE">
              <a:solidFill>
                <a:srgbClr val="424242"/>
              </a:solidFill>
            </a:rPr>
            <a:t> </a:t>
          </a:r>
          <a:r>
            <a:rPr lang="de-DE" b="0" err="1">
              <a:solidFill>
                <a:srgbClr val="424242"/>
              </a:solidFill>
            </a:rPr>
            <a:t>accessory</a:t>
          </a:r>
          <a:r>
            <a:rPr lang="de-DE" b="0">
              <a:solidFill>
                <a:srgbClr val="424242"/>
              </a:solidFill>
            </a:rPr>
            <a:t> </a:t>
          </a:r>
          <a:r>
            <a:rPr lang="de-DE" b="0" err="1">
              <a:solidFill>
                <a:srgbClr val="424242"/>
              </a:solidFill>
            </a:rPr>
            <a:t>set</a:t>
          </a:r>
          <a:endParaRPr lang="en-US" b="0" err="1">
            <a:latin typeface="Gill Sans Nova"/>
          </a:endParaRPr>
        </a:p>
      </dgm:t>
    </dgm:pt>
    <dgm:pt modelId="{49FC4B26-4D59-4FB6-A2FF-BFF144292738}" type="parTrans" cxnId="{92FBC5EF-5AE8-4CF3-813C-A89B2464C3A5}">
      <dgm:prSet/>
      <dgm:spPr/>
      <dgm:t>
        <a:bodyPr/>
        <a:lstStyle/>
        <a:p>
          <a:endParaRPr lang="en-US"/>
        </a:p>
      </dgm:t>
    </dgm:pt>
    <dgm:pt modelId="{8F64B2CC-36FA-4426-816F-19F1526017D8}" type="sibTrans" cxnId="{92FBC5EF-5AE8-4CF3-813C-A89B2464C3A5}">
      <dgm:prSet/>
      <dgm:spPr/>
      <dgm:t>
        <a:bodyPr/>
        <a:lstStyle/>
        <a:p>
          <a:endParaRPr lang="en-US"/>
        </a:p>
      </dgm:t>
    </dgm:pt>
    <dgm:pt modelId="{6600984F-150F-4AB5-ACE5-6F52A1FE1D12}">
      <dgm:prSet/>
      <dgm:spPr/>
      <dgm:t>
        <a:bodyPr/>
        <a:lstStyle/>
        <a:p>
          <a:pPr>
            <a:lnSpc>
              <a:spcPct val="100000"/>
            </a:lnSpc>
          </a:pPr>
          <a:r>
            <a:rPr lang="de-DE" b="0" err="1">
              <a:solidFill>
                <a:srgbClr val="424242"/>
              </a:solidFill>
            </a:rPr>
            <a:t>Accessory</a:t>
          </a:r>
          <a:r>
            <a:rPr lang="de-DE" b="0">
              <a:solidFill>
                <a:srgbClr val="424242"/>
              </a:solidFill>
            </a:rPr>
            <a:t> </a:t>
          </a:r>
          <a:r>
            <a:rPr lang="de-DE" b="0" err="1">
              <a:solidFill>
                <a:srgbClr val="424242"/>
              </a:solidFill>
            </a:rPr>
            <a:t>set</a:t>
          </a:r>
          <a:r>
            <a:rPr lang="de-DE" b="0">
              <a:solidFill>
                <a:srgbClr val="424242"/>
              </a:solidFill>
            </a:rPr>
            <a:t> </a:t>
          </a:r>
          <a:r>
            <a:rPr lang="de-DE" b="0" err="1">
              <a:solidFill>
                <a:srgbClr val="424242"/>
              </a:solidFill>
            </a:rPr>
            <a:t>available</a:t>
          </a:r>
          <a:r>
            <a:rPr lang="de-DE" b="0">
              <a:solidFill>
                <a:srgbClr val="424242"/>
              </a:solidFill>
            </a:rPr>
            <a:t> </a:t>
          </a:r>
          <a:r>
            <a:rPr lang="de-DE" b="0" err="1">
              <a:solidFill>
                <a:srgbClr val="424242"/>
              </a:solidFill>
            </a:rPr>
            <a:t>only</a:t>
          </a:r>
          <a:r>
            <a:rPr lang="de-DE" b="0">
              <a:solidFill>
                <a:srgbClr val="424242"/>
              </a:solidFill>
            </a:rPr>
            <a:t> in </a:t>
          </a:r>
          <a:r>
            <a:rPr lang="de-DE" b="0" err="1">
              <a:solidFill>
                <a:srgbClr val="424242"/>
              </a:solidFill>
            </a:rPr>
            <a:t>stores</a:t>
          </a:r>
          <a:br>
            <a:rPr lang="en-US"/>
          </a:br>
          <a:endParaRPr lang="en-US" b="0">
            <a:latin typeface="Gill Sans Nova"/>
          </a:endParaRPr>
        </a:p>
      </dgm:t>
    </dgm:pt>
    <dgm:pt modelId="{0543A400-B90F-4F34-AF79-37D0DF3F7637}" type="parTrans" cxnId="{9C64BCC3-F149-4F34-964A-D507368E0897}">
      <dgm:prSet/>
      <dgm:spPr/>
      <dgm:t>
        <a:bodyPr/>
        <a:lstStyle/>
        <a:p>
          <a:endParaRPr lang="en-US"/>
        </a:p>
      </dgm:t>
    </dgm:pt>
    <dgm:pt modelId="{7F185B5E-F12E-4B7D-B450-68D8F4D8191C}" type="sibTrans" cxnId="{9C64BCC3-F149-4F34-964A-D507368E0897}">
      <dgm:prSet/>
      <dgm:spPr/>
      <dgm:t>
        <a:bodyPr/>
        <a:lstStyle/>
        <a:p>
          <a:endParaRPr lang="en-US"/>
        </a:p>
      </dgm:t>
    </dgm:pt>
    <dgm:pt modelId="{40E45CAD-7FA9-4FA6-8361-F287C08FB859}">
      <dgm:prSet phldr="0"/>
      <dgm:spPr/>
      <dgm:t>
        <a:bodyPr/>
        <a:lstStyle/>
        <a:p>
          <a:pPr>
            <a:lnSpc>
              <a:spcPct val="100000"/>
            </a:lnSpc>
          </a:pPr>
          <a:r>
            <a:rPr lang="de-DE">
              <a:solidFill>
                <a:srgbClr val="424242"/>
              </a:solidFill>
            </a:rPr>
            <a:t>Discounts </a:t>
          </a:r>
          <a:r>
            <a:rPr lang="de-DE" err="1">
              <a:solidFill>
                <a:srgbClr val="424242"/>
              </a:solidFill>
            </a:rPr>
            <a:t>for</a:t>
          </a:r>
          <a:r>
            <a:rPr lang="de-DE">
              <a:solidFill>
                <a:srgbClr val="424242"/>
              </a:solidFill>
            </a:rPr>
            <a:t> </a:t>
          </a:r>
          <a:r>
            <a:rPr lang="de-DE" err="1">
              <a:solidFill>
                <a:srgbClr val="424242"/>
              </a:solidFill>
            </a:rPr>
            <a:t>purchasing</a:t>
          </a:r>
          <a:r>
            <a:rPr lang="de-DE">
              <a:solidFill>
                <a:srgbClr val="424242"/>
              </a:solidFill>
            </a:rPr>
            <a:t> multiple </a:t>
          </a:r>
          <a:r>
            <a:rPr lang="de-DE" err="1">
              <a:solidFill>
                <a:srgbClr val="424242"/>
              </a:solidFill>
            </a:rPr>
            <a:t>sets</a:t>
          </a:r>
          <a:endParaRPr lang="en-US" err="1">
            <a:latin typeface="Gill Sans Nova"/>
          </a:endParaRPr>
        </a:p>
      </dgm:t>
    </dgm:pt>
    <dgm:pt modelId="{90C64F26-8FB4-40FE-9647-29FD687BFCC7}" type="parTrans" cxnId="{A53642BF-3F8C-4984-9F0A-837793D07F61}">
      <dgm:prSet/>
      <dgm:spPr/>
    </dgm:pt>
    <dgm:pt modelId="{87A258DB-DB60-45FC-B422-189330B56955}" type="sibTrans" cxnId="{A53642BF-3F8C-4984-9F0A-837793D07F61}">
      <dgm:prSet/>
      <dgm:spPr/>
    </dgm:pt>
    <dgm:pt modelId="{DD1BB5CF-C34C-474B-AB14-8375B5384D84}" type="pres">
      <dgm:prSet presAssocID="{12562093-0B41-4642-8776-8C88F10EDE6C}" presName="root" presStyleCnt="0">
        <dgm:presLayoutVars>
          <dgm:dir/>
          <dgm:resizeHandles val="exact"/>
        </dgm:presLayoutVars>
      </dgm:prSet>
      <dgm:spPr/>
    </dgm:pt>
    <dgm:pt modelId="{2BEFA819-812F-4BF8-AEAB-1C5E9B4FAD2E}" type="pres">
      <dgm:prSet presAssocID="{26706C4E-2178-48BD-95A1-8E1AAE7DFA43}" presName="compNode" presStyleCnt="0"/>
      <dgm:spPr/>
    </dgm:pt>
    <dgm:pt modelId="{784D0C52-DA9C-4D91-BBB8-AA647A0B1CFC}" type="pres">
      <dgm:prSet presAssocID="{26706C4E-2178-48BD-95A1-8E1AAE7DFA4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hopping cart"/>
        </a:ext>
      </dgm:extLst>
    </dgm:pt>
    <dgm:pt modelId="{F12EB9A7-8CDD-472E-831C-E912B873AE97}" type="pres">
      <dgm:prSet presAssocID="{26706C4E-2178-48BD-95A1-8E1AAE7DFA43}" presName="iconSpace" presStyleCnt="0"/>
      <dgm:spPr/>
    </dgm:pt>
    <dgm:pt modelId="{B464FD9E-BC1F-4B60-B635-6EABE56C5A0D}" type="pres">
      <dgm:prSet presAssocID="{26706C4E-2178-48BD-95A1-8E1AAE7DFA43}" presName="parTx" presStyleLbl="revTx" presStyleIdx="0" presStyleCnt="4">
        <dgm:presLayoutVars>
          <dgm:chMax val="0"/>
          <dgm:chPref val="0"/>
        </dgm:presLayoutVars>
      </dgm:prSet>
      <dgm:spPr/>
    </dgm:pt>
    <dgm:pt modelId="{B86F965D-6457-4E1C-9C23-3E0376691896}" type="pres">
      <dgm:prSet presAssocID="{26706C4E-2178-48BD-95A1-8E1AAE7DFA43}" presName="txSpace" presStyleCnt="0"/>
      <dgm:spPr/>
    </dgm:pt>
    <dgm:pt modelId="{480BE633-1FAC-4B4D-AD56-FAA7549C1BEB}" type="pres">
      <dgm:prSet presAssocID="{26706C4E-2178-48BD-95A1-8E1AAE7DFA43}" presName="desTx" presStyleLbl="revTx" presStyleIdx="1" presStyleCnt="4">
        <dgm:presLayoutVars/>
      </dgm:prSet>
      <dgm:spPr/>
    </dgm:pt>
    <dgm:pt modelId="{3D1320D5-99B1-40AD-BA2E-F3AE68050D20}" type="pres">
      <dgm:prSet presAssocID="{EAEF609C-77F3-4A44-ADC4-C58CF5922209}" presName="sibTrans" presStyleCnt="0"/>
      <dgm:spPr/>
    </dgm:pt>
    <dgm:pt modelId="{10E86B5E-BE6C-4B71-ADA0-1489C04801EF}" type="pres">
      <dgm:prSet presAssocID="{B1D7C467-A4CC-43FF-BB57-93CE10C0D961}" presName="compNode" presStyleCnt="0"/>
      <dgm:spPr/>
    </dgm:pt>
    <dgm:pt modelId="{F2562D01-F0C3-4B57-81B3-0819305ED4C8}" type="pres">
      <dgm:prSet presAssocID="{B1D7C467-A4CC-43FF-BB57-93CE10C0D96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seball Hat"/>
        </a:ext>
      </dgm:extLst>
    </dgm:pt>
    <dgm:pt modelId="{68C26E19-A010-4629-87C4-A0DBCDD05AF8}" type="pres">
      <dgm:prSet presAssocID="{B1D7C467-A4CC-43FF-BB57-93CE10C0D961}" presName="iconSpace" presStyleCnt="0"/>
      <dgm:spPr/>
    </dgm:pt>
    <dgm:pt modelId="{D3F81BFE-8BB8-4A5D-82B9-8906E5508A0B}" type="pres">
      <dgm:prSet presAssocID="{B1D7C467-A4CC-43FF-BB57-93CE10C0D961}" presName="parTx" presStyleLbl="revTx" presStyleIdx="2" presStyleCnt="4">
        <dgm:presLayoutVars>
          <dgm:chMax val="0"/>
          <dgm:chPref val="0"/>
        </dgm:presLayoutVars>
      </dgm:prSet>
      <dgm:spPr/>
    </dgm:pt>
    <dgm:pt modelId="{7525973D-6D8C-480F-AD16-E1AED9D5EBF8}" type="pres">
      <dgm:prSet presAssocID="{B1D7C467-A4CC-43FF-BB57-93CE10C0D961}" presName="txSpace" presStyleCnt="0"/>
      <dgm:spPr/>
    </dgm:pt>
    <dgm:pt modelId="{2C208AEA-7C79-4704-9354-D685ED81FA6D}" type="pres">
      <dgm:prSet presAssocID="{B1D7C467-A4CC-43FF-BB57-93CE10C0D961}" presName="desTx" presStyleLbl="revTx" presStyleIdx="3" presStyleCnt="4">
        <dgm:presLayoutVars/>
      </dgm:prSet>
      <dgm:spPr/>
    </dgm:pt>
  </dgm:ptLst>
  <dgm:cxnLst>
    <dgm:cxn modelId="{E6EA6516-BBB7-4583-B22D-3475E9A9B736}" srcId="{12562093-0B41-4642-8776-8C88F10EDE6C}" destId="{26706C4E-2178-48BD-95A1-8E1AAE7DFA43}" srcOrd="0" destOrd="0" parTransId="{C7259334-5153-4854-A879-FC2D72DA115E}" sibTransId="{EAEF609C-77F3-4A44-ADC4-C58CF5922209}"/>
    <dgm:cxn modelId="{BD51D33C-7AEC-4D76-9DEF-000C76FAD6C7}" type="presOf" srcId="{6600984F-150F-4AB5-ACE5-6F52A1FE1D12}" destId="{2C208AEA-7C79-4704-9354-D685ED81FA6D}" srcOrd="0" destOrd="1" presId="urn:microsoft.com/office/officeart/2018/5/layout/CenteredIconLabelDescriptionList"/>
    <dgm:cxn modelId="{78984349-0CCF-4ABB-9DFF-7DB54BB63B15}" type="presOf" srcId="{26706C4E-2178-48BD-95A1-8E1AAE7DFA43}" destId="{B464FD9E-BC1F-4B60-B635-6EABE56C5A0D}" srcOrd="0" destOrd="0" presId="urn:microsoft.com/office/officeart/2018/5/layout/CenteredIconLabelDescriptionList"/>
    <dgm:cxn modelId="{ED681758-034E-4EB8-B65A-BE00E2DF9791}" type="presOf" srcId="{B1D7C467-A4CC-43FF-BB57-93CE10C0D961}" destId="{D3F81BFE-8BB8-4A5D-82B9-8906E5508A0B}" srcOrd="0" destOrd="0" presId="urn:microsoft.com/office/officeart/2018/5/layout/CenteredIconLabelDescriptionList"/>
    <dgm:cxn modelId="{87676A89-5493-41D1-AF04-38DEDA4D4878}" type="presOf" srcId="{40E45CAD-7FA9-4FA6-8361-F287C08FB859}" destId="{480BE633-1FAC-4B4D-AD56-FAA7549C1BEB}" srcOrd="0" destOrd="0" presId="urn:microsoft.com/office/officeart/2018/5/layout/CenteredIconLabelDescriptionList"/>
    <dgm:cxn modelId="{3DAA4490-F883-49ED-9F49-9A09B9467289}" srcId="{12562093-0B41-4642-8776-8C88F10EDE6C}" destId="{B1D7C467-A4CC-43FF-BB57-93CE10C0D961}" srcOrd="1" destOrd="0" parTransId="{31894F70-2330-475E-AB34-79BC23E49EED}" sibTransId="{4A7A14A0-E086-48D1-A3FD-6DA8F3404691}"/>
    <dgm:cxn modelId="{21689AB4-50AC-4183-B1B6-F2EF0AE68360}" type="presOf" srcId="{12562093-0B41-4642-8776-8C88F10EDE6C}" destId="{DD1BB5CF-C34C-474B-AB14-8375B5384D84}" srcOrd="0" destOrd="0" presId="urn:microsoft.com/office/officeart/2018/5/layout/CenteredIconLabelDescriptionList"/>
    <dgm:cxn modelId="{A7DF91B5-C6C1-47A6-8C79-E454D136EEE8}" type="presOf" srcId="{56F3585A-4C5B-4EE2-AB19-28290B4D0C00}" destId="{2C208AEA-7C79-4704-9354-D685ED81FA6D}" srcOrd="0" destOrd="0" presId="urn:microsoft.com/office/officeart/2018/5/layout/CenteredIconLabelDescriptionList"/>
    <dgm:cxn modelId="{A53642BF-3F8C-4984-9F0A-837793D07F61}" srcId="{26706C4E-2178-48BD-95A1-8E1AAE7DFA43}" destId="{40E45CAD-7FA9-4FA6-8361-F287C08FB859}" srcOrd="0" destOrd="0" parTransId="{90C64F26-8FB4-40FE-9647-29FD687BFCC7}" sibTransId="{87A258DB-DB60-45FC-B422-189330B56955}"/>
    <dgm:cxn modelId="{9C64BCC3-F149-4F34-964A-D507368E0897}" srcId="{B1D7C467-A4CC-43FF-BB57-93CE10C0D961}" destId="{6600984F-150F-4AB5-ACE5-6F52A1FE1D12}" srcOrd="1" destOrd="0" parTransId="{0543A400-B90F-4F34-AF79-37D0DF3F7637}" sibTransId="{7F185B5E-F12E-4B7D-B450-68D8F4D8191C}"/>
    <dgm:cxn modelId="{92FBC5EF-5AE8-4CF3-813C-A89B2464C3A5}" srcId="{B1D7C467-A4CC-43FF-BB57-93CE10C0D961}" destId="{56F3585A-4C5B-4EE2-AB19-28290B4D0C00}" srcOrd="0" destOrd="0" parTransId="{49FC4B26-4D59-4FB6-A2FF-BFF144292738}" sibTransId="{8F64B2CC-36FA-4426-816F-19F1526017D8}"/>
    <dgm:cxn modelId="{F7E30E49-A430-4A44-A34B-3C13DA4259F9}" type="presParOf" srcId="{DD1BB5CF-C34C-474B-AB14-8375B5384D84}" destId="{2BEFA819-812F-4BF8-AEAB-1C5E9B4FAD2E}" srcOrd="0" destOrd="0" presId="urn:microsoft.com/office/officeart/2018/5/layout/CenteredIconLabelDescriptionList"/>
    <dgm:cxn modelId="{655BCD7D-1672-4E5D-843C-60946F18F401}" type="presParOf" srcId="{2BEFA819-812F-4BF8-AEAB-1C5E9B4FAD2E}" destId="{784D0C52-DA9C-4D91-BBB8-AA647A0B1CFC}" srcOrd="0" destOrd="0" presId="urn:microsoft.com/office/officeart/2018/5/layout/CenteredIconLabelDescriptionList"/>
    <dgm:cxn modelId="{455F5670-31B5-4C08-A730-E11D2BBA3F6B}" type="presParOf" srcId="{2BEFA819-812F-4BF8-AEAB-1C5E9B4FAD2E}" destId="{F12EB9A7-8CDD-472E-831C-E912B873AE97}" srcOrd="1" destOrd="0" presId="urn:microsoft.com/office/officeart/2018/5/layout/CenteredIconLabelDescriptionList"/>
    <dgm:cxn modelId="{0FD8F7DF-8347-4FC7-BE0A-224F000B2DEF}" type="presParOf" srcId="{2BEFA819-812F-4BF8-AEAB-1C5E9B4FAD2E}" destId="{B464FD9E-BC1F-4B60-B635-6EABE56C5A0D}" srcOrd="2" destOrd="0" presId="urn:microsoft.com/office/officeart/2018/5/layout/CenteredIconLabelDescriptionList"/>
    <dgm:cxn modelId="{4C2DAE9A-B409-4656-AB48-6504DAFC634E}" type="presParOf" srcId="{2BEFA819-812F-4BF8-AEAB-1C5E9B4FAD2E}" destId="{B86F965D-6457-4E1C-9C23-3E0376691896}" srcOrd="3" destOrd="0" presId="urn:microsoft.com/office/officeart/2018/5/layout/CenteredIconLabelDescriptionList"/>
    <dgm:cxn modelId="{73EE60CF-EEB0-4CD2-A97E-EE35F8FBAECB}" type="presParOf" srcId="{2BEFA819-812F-4BF8-AEAB-1C5E9B4FAD2E}" destId="{480BE633-1FAC-4B4D-AD56-FAA7549C1BEB}" srcOrd="4" destOrd="0" presId="urn:microsoft.com/office/officeart/2018/5/layout/CenteredIconLabelDescriptionList"/>
    <dgm:cxn modelId="{DC4F3153-B790-4391-8199-7ECBD3E8A6CF}" type="presParOf" srcId="{DD1BB5CF-C34C-474B-AB14-8375B5384D84}" destId="{3D1320D5-99B1-40AD-BA2E-F3AE68050D20}" srcOrd="1" destOrd="0" presId="urn:microsoft.com/office/officeart/2018/5/layout/CenteredIconLabelDescriptionList"/>
    <dgm:cxn modelId="{98BD5FB0-44CF-4160-AD4D-F7E62FCBB5CE}" type="presParOf" srcId="{DD1BB5CF-C34C-474B-AB14-8375B5384D84}" destId="{10E86B5E-BE6C-4B71-ADA0-1489C04801EF}" srcOrd="2" destOrd="0" presId="urn:microsoft.com/office/officeart/2018/5/layout/CenteredIconLabelDescriptionList"/>
    <dgm:cxn modelId="{774CAE02-248F-4A2F-A058-C6C2CF31B3BA}" type="presParOf" srcId="{10E86B5E-BE6C-4B71-ADA0-1489C04801EF}" destId="{F2562D01-F0C3-4B57-81B3-0819305ED4C8}" srcOrd="0" destOrd="0" presId="urn:microsoft.com/office/officeart/2018/5/layout/CenteredIconLabelDescriptionList"/>
    <dgm:cxn modelId="{B0E57FD1-25AF-4173-9B84-61E3EB25A04E}" type="presParOf" srcId="{10E86B5E-BE6C-4B71-ADA0-1489C04801EF}" destId="{68C26E19-A010-4629-87C4-A0DBCDD05AF8}" srcOrd="1" destOrd="0" presId="urn:microsoft.com/office/officeart/2018/5/layout/CenteredIconLabelDescriptionList"/>
    <dgm:cxn modelId="{B7964A1E-3437-4F6E-ADDF-DC571BDA1BE2}" type="presParOf" srcId="{10E86B5E-BE6C-4B71-ADA0-1489C04801EF}" destId="{D3F81BFE-8BB8-4A5D-82B9-8906E5508A0B}" srcOrd="2" destOrd="0" presId="urn:microsoft.com/office/officeart/2018/5/layout/CenteredIconLabelDescriptionList"/>
    <dgm:cxn modelId="{5B29EEE6-1914-4C4B-BF3E-079B72AAAD1F}" type="presParOf" srcId="{10E86B5E-BE6C-4B71-ADA0-1489C04801EF}" destId="{7525973D-6D8C-480F-AD16-E1AED9D5EBF8}" srcOrd="3" destOrd="0" presId="urn:microsoft.com/office/officeart/2018/5/layout/CenteredIconLabelDescriptionList"/>
    <dgm:cxn modelId="{EAB077E0-DFDB-443C-BE0A-8D59A15AF4E4}" type="presParOf" srcId="{10E86B5E-BE6C-4B71-ADA0-1489C04801EF}" destId="{2C208AEA-7C79-4704-9354-D685ED81FA6D}"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4D0C52-DA9C-4D91-BBB8-AA647A0B1CFC}">
      <dsp:nvSpPr>
        <dsp:cNvPr id="0" name=""/>
        <dsp:cNvSpPr/>
      </dsp:nvSpPr>
      <dsp:spPr>
        <a:xfrm>
          <a:off x="2222514" y="428435"/>
          <a:ext cx="1512000" cy="1512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464FD9E-BC1F-4B60-B635-6EABE56C5A0D}">
      <dsp:nvSpPr>
        <dsp:cNvPr id="0" name=""/>
        <dsp:cNvSpPr/>
      </dsp:nvSpPr>
      <dsp:spPr>
        <a:xfrm>
          <a:off x="818514" y="2083727"/>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100000"/>
            </a:lnSpc>
            <a:spcBef>
              <a:spcPct val="0"/>
            </a:spcBef>
            <a:spcAft>
              <a:spcPct val="35000"/>
            </a:spcAft>
            <a:buNone/>
            <a:defRPr b="1"/>
          </a:pPr>
          <a:r>
            <a:rPr lang="de-DE" sz="2600" kern="1200">
              <a:latin typeface="Gill Sans Nova"/>
            </a:rPr>
            <a:t>Introductory Special Offers</a:t>
          </a:r>
          <a:endParaRPr lang="de-DE" sz="2600" kern="1200"/>
        </a:p>
      </dsp:txBody>
      <dsp:txXfrm>
        <a:off x="818514" y="2083727"/>
        <a:ext cx="4320000" cy="648000"/>
      </dsp:txXfrm>
    </dsp:sp>
    <dsp:sp modelId="{480BE633-1FAC-4B4D-AD56-FAA7549C1BEB}">
      <dsp:nvSpPr>
        <dsp:cNvPr id="0" name=""/>
        <dsp:cNvSpPr/>
      </dsp:nvSpPr>
      <dsp:spPr>
        <a:xfrm>
          <a:off x="818514" y="2798374"/>
          <a:ext cx="4320000" cy="9624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de-DE" sz="1700" kern="1200">
              <a:solidFill>
                <a:srgbClr val="424242"/>
              </a:solidFill>
            </a:rPr>
            <a:t>Discounts </a:t>
          </a:r>
          <a:r>
            <a:rPr lang="de-DE" sz="1700" kern="1200" err="1">
              <a:solidFill>
                <a:srgbClr val="424242"/>
              </a:solidFill>
            </a:rPr>
            <a:t>for</a:t>
          </a:r>
          <a:r>
            <a:rPr lang="de-DE" sz="1700" kern="1200">
              <a:solidFill>
                <a:srgbClr val="424242"/>
              </a:solidFill>
            </a:rPr>
            <a:t> </a:t>
          </a:r>
          <a:r>
            <a:rPr lang="de-DE" sz="1700" kern="1200" err="1">
              <a:solidFill>
                <a:srgbClr val="424242"/>
              </a:solidFill>
            </a:rPr>
            <a:t>purchasing</a:t>
          </a:r>
          <a:r>
            <a:rPr lang="de-DE" sz="1700" kern="1200">
              <a:solidFill>
                <a:srgbClr val="424242"/>
              </a:solidFill>
            </a:rPr>
            <a:t> multiple </a:t>
          </a:r>
          <a:r>
            <a:rPr lang="de-DE" sz="1700" kern="1200" err="1">
              <a:solidFill>
                <a:srgbClr val="424242"/>
              </a:solidFill>
            </a:rPr>
            <a:t>sets</a:t>
          </a:r>
          <a:endParaRPr lang="en-US" sz="1700" kern="1200" err="1">
            <a:latin typeface="Gill Sans Nova"/>
          </a:endParaRPr>
        </a:p>
      </dsp:txBody>
      <dsp:txXfrm>
        <a:off x="818514" y="2798374"/>
        <a:ext cx="4320000" cy="962419"/>
      </dsp:txXfrm>
    </dsp:sp>
    <dsp:sp modelId="{F2562D01-F0C3-4B57-81B3-0819305ED4C8}">
      <dsp:nvSpPr>
        <dsp:cNvPr id="0" name=""/>
        <dsp:cNvSpPr/>
      </dsp:nvSpPr>
      <dsp:spPr>
        <a:xfrm>
          <a:off x="7298514" y="428435"/>
          <a:ext cx="1512000" cy="1512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3F81BFE-8BB8-4A5D-82B9-8906E5508A0B}">
      <dsp:nvSpPr>
        <dsp:cNvPr id="0" name=""/>
        <dsp:cNvSpPr/>
      </dsp:nvSpPr>
      <dsp:spPr>
        <a:xfrm>
          <a:off x="5894514" y="2083727"/>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100000"/>
            </a:lnSpc>
            <a:spcBef>
              <a:spcPct val="0"/>
            </a:spcBef>
            <a:spcAft>
              <a:spcPct val="35000"/>
            </a:spcAft>
            <a:buNone/>
            <a:defRPr b="1"/>
          </a:pPr>
          <a:r>
            <a:rPr lang="de-DE" sz="2600" kern="1200">
              <a:latin typeface="Gill Sans Nova"/>
            </a:rPr>
            <a:t>Bundle-</a:t>
          </a:r>
          <a:r>
            <a:rPr lang="de-DE" sz="2600" kern="1200" err="1">
              <a:latin typeface="Gill Sans Nova"/>
            </a:rPr>
            <a:t>Offers</a:t>
          </a:r>
          <a:endParaRPr lang="en-US" sz="2600" kern="1200" err="1"/>
        </a:p>
      </dsp:txBody>
      <dsp:txXfrm>
        <a:off x="5894514" y="2083727"/>
        <a:ext cx="4320000" cy="648000"/>
      </dsp:txXfrm>
    </dsp:sp>
    <dsp:sp modelId="{2C208AEA-7C79-4704-9354-D685ED81FA6D}">
      <dsp:nvSpPr>
        <dsp:cNvPr id="0" name=""/>
        <dsp:cNvSpPr/>
      </dsp:nvSpPr>
      <dsp:spPr>
        <a:xfrm>
          <a:off x="5894514" y="2798374"/>
          <a:ext cx="4320000" cy="9624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de-DE" sz="1700" kern="1200" err="1">
              <a:solidFill>
                <a:srgbClr val="424242"/>
              </a:solidFill>
            </a:rPr>
            <a:t>CubiX</a:t>
          </a:r>
          <a:r>
            <a:rPr lang="de-DE" sz="1700" kern="1200">
              <a:solidFill>
                <a:srgbClr val="424242"/>
              </a:solidFill>
            </a:rPr>
            <a:t> Creator </a:t>
          </a:r>
          <a:r>
            <a:rPr lang="de-DE" sz="1700" kern="1200" err="1">
              <a:solidFill>
                <a:srgbClr val="424242"/>
              </a:solidFill>
            </a:rPr>
            <a:t>with</a:t>
          </a:r>
          <a:r>
            <a:rPr lang="de-DE" sz="1700" kern="1200">
              <a:solidFill>
                <a:srgbClr val="424242"/>
              </a:solidFill>
            </a:rPr>
            <a:t> </a:t>
          </a:r>
          <a:r>
            <a:rPr lang="de-DE" sz="1700" kern="1200" err="1">
              <a:solidFill>
                <a:srgbClr val="424242"/>
              </a:solidFill>
            </a:rPr>
            <a:t>exclusive</a:t>
          </a:r>
          <a:r>
            <a:rPr lang="de-DE" sz="1700" kern="1200">
              <a:solidFill>
                <a:srgbClr val="424242"/>
              </a:solidFill>
            </a:rPr>
            <a:t> </a:t>
          </a:r>
          <a:r>
            <a:rPr lang="de-DE" sz="1700" b="0" kern="1200" err="1">
              <a:solidFill>
                <a:srgbClr val="424242"/>
              </a:solidFill>
            </a:rPr>
            <a:t>accessory</a:t>
          </a:r>
          <a:r>
            <a:rPr lang="de-DE" sz="1700" b="0" kern="1200">
              <a:solidFill>
                <a:srgbClr val="424242"/>
              </a:solidFill>
            </a:rPr>
            <a:t> </a:t>
          </a:r>
          <a:r>
            <a:rPr lang="de-DE" sz="1700" b="0" kern="1200" err="1">
              <a:solidFill>
                <a:srgbClr val="424242"/>
              </a:solidFill>
            </a:rPr>
            <a:t>set</a:t>
          </a:r>
          <a:endParaRPr lang="en-US" sz="1700" b="0" kern="1200" err="1">
            <a:latin typeface="Gill Sans Nova"/>
          </a:endParaRPr>
        </a:p>
        <a:p>
          <a:pPr marL="0" lvl="0" indent="0" algn="ctr" defTabSz="755650">
            <a:lnSpc>
              <a:spcPct val="100000"/>
            </a:lnSpc>
            <a:spcBef>
              <a:spcPct val="0"/>
            </a:spcBef>
            <a:spcAft>
              <a:spcPct val="35000"/>
            </a:spcAft>
            <a:buNone/>
          </a:pPr>
          <a:r>
            <a:rPr lang="de-DE" sz="1700" b="0" kern="1200" err="1">
              <a:solidFill>
                <a:srgbClr val="424242"/>
              </a:solidFill>
            </a:rPr>
            <a:t>Accessory</a:t>
          </a:r>
          <a:r>
            <a:rPr lang="de-DE" sz="1700" b="0" kern="1200">
              <a:solidFill>
                <a:srgbClr val="424242"/>
              </a:solidFill>
            </a:rPr>
            <a:t> </a:t>
          </a:r>
          <a:r>
            <a:rPr lang="de-DE" sz="1700" b="0" kern="1200" err="1">
              <a:solidFill>
                <a:srgbClr val="424242"/>
              </a:solidFill>
            </a:rPr>
            <a:t>set</a:t>
          </a:r>
          <a:r>
            <a:rPr lang="de-DE" sz="1700" b="0" kern="1200">
              <a:solidFill>
                <a:srgbClr val="424242"/>
              </a:solidFill>
            </a:rPr>
            <a:t> </a:t>
          </a:r>
          <a:r>
            <a:rPr lang="de-DE" sz="1700" b="0" kern="1200" err="1">
              <a:solidFill>
                <a:srgbClr val="424242"/>
              </a:solidFill>
            </a:rPr>
            <a:t>available</a:t>
          </a:r>
          <a:r>
            <a:rPr lang="de-DE" sz="1700" b="0" kern="1200">
              <a:solidFill>
                <a:srgbClr val="424242"/>
              </a:solidFill>
            </a:rPr>
            <a:t> </a:t>
          </a:r>
          <a:r>
            <a:rPr lang="de-DE" sz="1700" b="0" kern="1200" err="1">
              <a:solidFill>
                <a:srgbClr val="424242"/>
              </a:solidFill>
            </a:rPr>
            <a:t>only</a:t>
          </a:r>
          <a:r>
            <a:rPr lang="de-DE" sz="1700" b="0" kern="1200">
              <a:solidFill>
                <a:srgbClr val="424242"/>
              </a:solidFill>
            </a:rPr>
            <a:t> in </a:t>
          </a:r>
          <a:r>
            <a:rPr lang="de-DE" sz="1700" b="0" kern="1200" err="1">
              <a:solidFill>
                <a:srgbClr val="424242"/>
              </a:solidFill>
            </a:rPr>
            <a:t>stores</a:t>
          </a:r>
          <a:br>
            <a:rPr lang="en-US" sz="1700" kern="1200"/>
          </a:br>
          <a:endParaRPr lang="en-US" sz="1700" b="0" kern="1200">
            <a:latin typeface="Gill Sans Nova"/>
          </a:endParaRPr>
        </a:p>
      </dsp:txBody>
      <dsp:txXfrm>
        <a:off x="5894514" y="2798374"/>
        <a:ext cx="4320000" cy="962419"/>
      </dsp:txXfrm>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ED7A11-276D-4BA1-8A24-FA8AA797A64E}" type="datetimeFigureOut">
              <a:rPr lang="de-DE" smtClean="0"/>
              <a:t>05.03.2025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44AF60-7F48-43C6-B419-A1519FC13731}" type="slidenum">
              <a:rPr lang="de-DE" smtClean="0"/>
              <a:t>‹#›</a:t>
            </a:fld>
            <a:endParaRPr lang="de-DE"/>
          </a:p>
        </p:txBody>
      </p:sp>
    </p:spTree>
    <p:extLst>
      <p:ext uri="{BB962C8B-B14F-4D97-AF65-F5344CB8AC3E}">
        <p14:creationId xmlns:p14="http://schemas.microsoft.com/office/powerpoint/2010/main" val="3513429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Diese Präsentation wurde automatisch von PowerPoint Copilot generiert:
KI-generierte Inhalte sind möglicherweise falsch.</a:t>
            </a:r>
          </a:p>
        </p:txBody>
      </p:sp>
      <p:sp>
        <p:nvSpPr>
          <p:cNvPr id="4" name="Foliennummernplatzhalter 3"/>
          <p:cNvSpPr>
            <a:spLocks noGrp="1"/>
          </p:cNvSpPr>
          <p:nvPr>
            <p:ph type="sldNum" sz="quarter" idx="5"/>
          </p:nvPr>
        </p:nvSpPr>
        <p:spPr/>
        <p:txBody>
          <a:bodyPr/>
          <a:lstStyle/>
          <a:p>
            <a:fld id="{BE1278DA-917D-47D9-9BF3-782A00C27F4E}" type="slidenum">
              <a:rPr lang="de-DE" smtClean="0"/>
              <a:t>1</a:t>
            </a:fld>
            <a:endParaRPr lang="de-DE"/>
          </a:p>
        </p:txBody>
      </p:sp>
    </p:spTree>
    <p:extLst>
      <p:ext uri="{BB962C8B-B14F-4D97-AF65-F5344CB8AC3E}">
        <p14:creationId xmlns:p14="http://schemas.microsoft.com/office/powerpoint/2010/main" val="36644274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Für die Kampagne wird eine Kombination aus Social Media, Influencer-Marketing und gezielten Anzeigen vorgeschlagen. Zusätzlich könnten Events in den Filialen stattfinden, bei denen Kinder live mit CubiX Creator spielen.
Original Content:
Speaker: Marketing-Teammitglied (06:49)
Absolut. Für die Kampagne schlage ich eine Kombination aus Social Media, Influencer-Marketing und gezielten Anzeigen vor. Wir könnten auch Events in unseren Filialen veranstalten, bei denen Kinder live mit CubiX Creator spielen können.
</a:t>
            </a:r>
          </a:p>
        </p:txBody>
      </p:sp>
      <p:sp>
        <p:nvSpPr>
          <p:cNvPr id="4" name="Foliennummernplatzhalter 3"/>
          <p:cNvSpPr>
            <a:spLocks noGrp="1"/>
          </p:cNvSpPr>
          <p:nvPr>
            <p:ph type="sldNum" sz="quarter" idx="5"/>
          </p:nvPr>
        </p:nvSpPr>
        <p:spPr/>
        <p:txBody>
          <a:bodyPr/>
          <a:lstStyle/>
          <a:p>
            <a:fld id="{BE1278DA-917D-47D9-9BF3-782A00C27F4E}" type="slidenum">
              <a:rPr lang="de-DE" smtClean="0"/>
              <a:t>14</a:t>
            </a:fld>
            <a:endParaRPr lang="de-DE"/>
          </a:p>
        </p:txBody>
      </p:sp>
    </p:spTree>
    <p:extLst>
      <p:ext uri="{BB962C8B-B14F-4D97-AF65-F5344CB8AC3E}">
        <p14:creationId xmlns:p14="http://schemas.microsoft.com/office/powerpoint/2010/main" val="29271702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Derzeit können wir bis zu 50.000 Einheiten pro Monat produzieren. Bei höheren Volumina sind wir bereit, unsere Kapazität zu erweitern, was jedoch zusätzliche Investitionen erfordert.
Original Content:
Speaker: CubiX Vertreter (04:12)
Ein berechtigter Punkt. Wir können aktuell bis zu 50.000 Einheiten pro Monat produzieren. Sollten wir auf höhere Volumina stoßen, wären wir jedoch bereit, unsere Kapazität zu erweitern. Das wäre allerdings mit zusätzlichen Investitionen verbunden.
</a:t>
            </a:r>
          </a:p>
        </p:txBody>
      </p:sp>
      <p:sp>
        <p:nvSpPr>
          <p:cNvPr id="4" name="Foliennummernplatzhalter 3"/>
          <p:cNvSpPr>
            <a:spLocks noGrp="1"/>
          </p:cNvSpPr>
          <p:nvPr>
            <p:ph type="sldNum" sz="quarter" idx="5"/>
          </p:nvPr>
        </p:nvSpPr>
        <p:spPr/>
        <p:txBody>
          <a:bodyPr/>
          <a:lstStyle/>
          <a:p>
            <a:fld id="{BE1278DA-917D-47D9-9BF3-782A00C27F4E}" type="slidenum">
              <a:rPr lang="de-DE" smtClean="0"/>
              <a:t>16</a:t>
            </a:fld>
            <a:endParaRPr lang="de-DE"/>
          </a:p>
        </p:txBody>
      </p:sp>
    </p:spTree>
    <p:extLst>
      <p:ext uri="{BB962C8B-B14F-4D97-AF65-F5344CB8AC3E}">
        <p14:creationId xmlns:p14="http://schemas.microsoft.com/office/powerpoint/2010/main" val="24501688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CubiX Vertreter spricht um 05:59.
Original Content:
Speaker: CubiX Vertreter (05:59)
</a:t>
            </a:r>
          </a:p>
        </p:txBody>
      </p:sp>
      <p:sp>
        <p:nvSpPr>
          <p:cNvPr id="4" name="Foliennummernplatzhalter 3"/>
          <p:cNvSpPr>
            <a:spLocks noGrp="1"/>
          </p:cNvSpPr>
          <p:nvPr>
            <p:ph type="sldNum" sz="quarter" idx="5"/>
          </p:nvPr>
        </p:nvSpPr>
        <p:spPr/>
        <p:txBody>
          <a:bodyPr/>
          <a:lstStyle/>
          <a:p>
            <a:fld id="{BE1278DA-917D-47D9-9BF3-782A00C27F4E}" type="slidenum">
              <a:rPr lang="de-DE" smtClean="0"/>
              <a:t>17</a:t>
            </a:fld>
            <a:endParaRPr lang="de-DE"/>
          </a:p>
        </p:txBody>
      </p:sp>
    </p:spTree>
    <p:extLst>
      <p:ext uri="{BB962C8B-B14F-4D97-AF65-F5344CB8AC3E}">
        <p14:creationId xmlns:p14="http://schemas.microsoft.com/office/powerpoint/2010/main" val="2260980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Unser empfohlener Einzelhandelspreis beträgt 29,99 Euro. Wir glauben, dass dies ein guter Kompromiss zwischen Erschwinglichkeit und Premium-Positionierung ist.
Original Content:
Speaker: CubiX Vertreter (08:47)
Ja, unser empfohlener Einzelhandelspreis liegt bei 29,99 Euro. Wir denken, dass das ein guter Kompromiss zwischen Erschwinglichkeit und Premium-Positionierung ist.
</a:t>
            </a:r>
          </a:p>
        </p:txBody>
      </p:sp>
      <p:sp>
        <p:nvSpPr>
          <p:cNvPr id="4" name="Foliennummernplatzhalter 3"/>
          <p:cNvSpPr>
            <a:spLocks noGrp="1"/>
          </p:cNvSpPr>
          <p:nvPr>
            <p:ph type="sldNum" sz="quarter" idx="5"/>
          </p:nvPr>
        </p:nvSpPr>
        <p:spPr/>
        <p:txBody>
          <a:bodyPr/>
          <a:lstStyle/>
          <a:p>
            <a:fld id="{BE1278DA-917D-47D9-9BF3-782A00C27F4E}" type="slidenum">
              <a:rPr lang="de-DE" smtClean="0"/>
              <a:t>18</a:t>
            </a:fld>
            <a:endParaRPr lang="de-DE"/>
          </a:p>
        </p:txBody>
      </p:sp>
    </p:spTree>
    <p:extLst>
      <p:ext uri="{BB962C8B-B14F-4D97-AF65-F5344CB8AC3E}">
        <p14:creationId xmlns:p14="http://schemas.microsoft.com/office/powerpoint/2010/main" val="37612168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Wir könnten Sonderangebote und Bundle-Angebote nutzen, um die Marktdurchdringung zu fördern. Rabatte für mehrere Sets und exklusive Zubehör-Sets in Filialen sind mögliche Strategien.
Original Content:
Speaker: Kay (09:42)
Das klingt angemessen. Wir könnten auch Sonderangebote für die Einführung erstellen, um die Marktdurchdringung zu fördern. Zum Beispiel könnten wir Rabatte für den Kauf mehrerer Sets anbieten.
Speaker: Marketing-Teammitglied (10:16)
Ich denke, ein Bundle-Angebot wäre auch interessant. Zum Beispiel: CubiX Creator mit einem exklusiven Zubehör-Set, das nur in unseren Filialen erhältlich ist.
</a:t>
            </a:r>
          </a:p>
        </p:txBody>
      </p:sp>
      <p:sp>
        <p:nvSpPr>
          <p:cNvPr id="4" name="Foliennummernplatzhalter 3"/>
          <p:cNvSpPr>
            <a:spLocks noGrp="1"/>
          </p:cNvSpPr>
          <p:nvPr>
            <p:ph type="sldNum" sz="quarter" idx="5"/>
          </p:nvPr>
        </p:nvSpPr>
        <p:spPr/>
        <p:txBody>
          <a:bodyPr/>
          <a:lstStyle/>
          <a:p>
            <a:fld id="{BE1278DA-917D-47D9-9BF3-782A00C27F4E}" type="slidenum">
              <a:rPr lang="de-DE" smtClean="0"/>
              <a:t>19</a:t>
            </a:fld>
            <a:endParaRPr lang="de-DE"/>
          </a:p>
        </p:txBody>
      </p:sp>
    </p:spTree>
    <p:extLst>
      <p:ext uri="{BB962C8B-B14F-4D97-AF65-F5344CB8AC3E}">
        <p14:creationId xmlns:p14="http://schemas.microsoft.com/office/powerpoint/2010/main" val="3524668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Wir erstellen einen detaillierten Projektplan für die Markteinführung, das Marketing und die Schulung. CubiX wird uns bis nächste Woche Produktmuster und Co-Branding-Entwürfe liefern.
Original Content:
Speaker: Kay (11:06)
Eine tolle Idee. Als nächste Schritte sollten wir einen detaillierten Projektplan erstellen, der die Markteinführung, das Marketing und die Schulung unseres Verkaufsteams umfasst. CubiX, könnten Sie uns bis nächste Woche Produktmuster und erste Entwürfe für das Co-Branding liefern?
Speaker: CubiX Vertreter (11:56)
Natürlich. Wir senden Ihnen die Materialien bis Mitte nächster Woche zu. Vielen Dank für die Zusammenarbeit – wir freuen uns darauf, CubiX Creator gemeinsam mit Tailspin Toys auf den Markt zu bringen.
</a:t>
            </a:r>
          </a:p>
        </p:txBody>
      </p:sp>
      <p:sp>
        <p:nvSpPr>
          <p:cNvPr id="4" name="Foliennummernplatzhalter 3"/>
          <p:cNvSpPr>
            <a:spLocks noGrp="1"/>
          </p:cNvSpPr>
          <p:nvPr>
            <p:ph type="sldNum" sz="quarter" idx="5"/>
          </p:nvPr>
        </p:nvSpPr>
        <p:spPr/>
        <p:txBody>
          <a:bodyPr/>
          <a:lstStyle/>
          <a:p>
            <a:fld id="{BE1278DA-917D-47D9-9BF3-782A00C27F4E}" type="slidenum">
              <a:rPr lang="de-DE" smtClean="0"/>
              <a:t>21</a:t>
            </a:fld>
            <a:endParaRPr lang="de-DE"/>
          </a:p>
        </p:txBody>
      </p:sp>
    </p:spTree>
    <p:extLst>
      <p:ext uri="{BB962C8B-B14F-4D97-AF65-F5344CB8AC3E}">
        <p14:creationId xmlns:p14="http://schemas.microsoft.com/office/powerpoint/2010/main" val="441600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Kay wird die Ergebnisse des Meetings in einer Präsentation zusammenfassen und an alle Beteiligten senden. Sie freut sich darauf, das innovative Produkt gemeinsam erfolgreich zu machen.
Original Content:
Speaker: Kay (12:51)
Danke Ihnen! Ich werde die Ergebnisse dieses Meetings in einer Präsentation zusammenfassen und allen Beteiligten zusenden. Ich freue mich darauf, dieses innovative Produkt gemeinsam erfolgreich zu machen.
</a:t>
            </a:r>
          </a:p>
        </p:txBody>
      </p:sp>
      <p:sp>
        <p:nvSpPr>
          <p:cNvPr id="4" name="Foliennummernplatzhalter 3"/>
          <p:cNvSpPr>
            <a:spLocks noGrp="1"/>
          </p:cNvSpPr>
          <p:nvPr>
            <p:ph type="sldNum" sz="quarter" idx="5"/>
          </p:nvPr>
        </p:nvSpPr>
        <p:spPr/>
        <p:txBody>
          <a:bodyPr/>
          <a:lstStyle/>
          <a:p>
            <a:fld id="{BE1278DA-917D-47D9-9BF3-782A00C27F4E}" type="slidenum">
              <a:rPr lang="de-DE" smtClean="0"/>
              <a:t>22</a:t>
            </a:fld>
            <a:endParaRPr lang="de-DE"/>
          </a:p>
        </p:txBody>
      </p:sp>
    </p:spTree>
    <p:extLst>
      <p:ext uri="{BB962C8B-B14F-4D97-AF65-F5344CB8AC3E}">
        <p14:creationId xmlns:p14="http://schemas.microsoft.com/office/powerpoint/2010/main" val="2344965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Tagesordnung
* Einführung
    * Begrüßung und Vorstellung
    * Einführung von CubiX Creator
* Produktpotenzial und Herausforderungen
    * Potenzial von CubiX Creator
    * Herausforderungen bei der Markteinführung
* Marketingstrategien
    * Marketingideen zur Produktkommunikation
    * Nachhaltigkeit als Verkaufsargument
* Produktionskapazität und Nachfrage
    * Aktuelle Produktionskapazität
    * Testkampagne und Co-Branding
* Verpackung und Nachhaltigkeit
    * Marketingkampagne und Events
    * Umweltfreundliche Verpackung
* Preisstrategie und Sonderangebote
    * Preisstrategie von CubiX
    * Sonderangebote und Bundles
* Nächste Schritte
    * Projektplan und Produktmuster
    * Zusammenfassung und Abschluss
</a:t>
            </a:r>
          </a:p>
        </p:txBody>
      </p:sp>
      <p:sp>
        <p:nvSpPr>
          <p:cNvPr id="4" name="Foliennummernplatzhalter 3"/>
          <p:cNvSpPr>
            <a:spLocks noGrp="1"/>
          </p:cNvSpPr>
          <p:nvPr>
            <p:ph type="sldNum" sz="quarter" idx="5"/>
          </p:nvPr>
        </p:nvSpPr>
        <p:spPr/>
        <p:txBody>
          <a:bodyPr/>
          <a:lstStyle/>
          <a:p>
            <a:fld id="{BE1278DA-917D-47D9-9BF3-782A00C27F4E}" type="slidenum">
              <a:rPr lang="de-DE" smtClean="0"/>
              <a:t>4</a:t>
            </a:fld>
            <a:endParaRPr lang="de-DE"/>
          </a:p>
        </p:txBody>
      </p:sp>
    </p:spTree>
    <p:extLst>
      <p:ext uri="{BB962C8B-B14F-4D97-AF65-F5344CB8AC3E}">
        <p14:creationId xmlns:p14="http://schemas.microsoft.com/office/powerpoint/2010/main" val="312884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Guten Tag zusammen, ich freue mich, dass wir heute über eine mögliche Zusammenarbeit sprechen können. Wir bei Tailspin Toys sind beeindruckt von der Idee hinter CubiX. Ihre Bausätze aus recyceltem Plastik passen perfekt zu unserer Ausrichtung auf nachhaltige und kreative Spielzeuge.
Original Content:
Speaker: Kay (00:01)
Guten Tag zusammen, ich freue mich, dass wir heute über eine mögliche Zusammenarbeit sprechen können. Wir bei Tailspin Toys sind beeindruckt von der Idee hinter CubiX. Ihre Bausätze aus recyceltem Plastik in Würfelform sind nicht nur innovativ, sondern passen perfekt zu unserer Ausrichtung auf nachhaltige und kreative Spielzeuge.
</a:t>
            </a:r>
          </a:p>
        </p:txBody>
      </p:sp>
      <p:sp>
        <p:nvSpPr>
          <p:cNvPr id="4" name="Foliennummernplatzhalter 3"/>
          <p:cNvSpPr>
            <a:spLocks noGrp="1"/>
          </p:cNvSpPr>
          <p:nvPr>
            <p:ph type="sldNum" sz="quarter" idx="5"/>
          </p:nvPr>
        </p:nvSpPr>
        <p:spPr/>
        <p:txBody>
          <a:bodyPr/>
          <a:lstStyle/>
          <a:p>
            <a:fld id="{BE1278DA-917D-47D9-9BF3-782A00C27F4E}" type="slidenum">
              <a:rPr lang="de-DE" smtClean="0"/>
              <a:t>5</a:t>
            </a:fld>
            <a:endParaRPr lang="de-DE"/>
          </a:p>
        </p:txBody>
      </p:sp>
    </p:spTree>
    <p:extLst>
      <p:ext uri="{BB962C8B-B14F-4D97-AF65-F5344CB8AC3E}">
        <p14:creationId xmlns:p14="http://schemas.microsoft.com/office/powerpoint/2010/main" val="26257296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Unser neuer Bausatz 'CubiX Creator' fördert die Kreativität von Kindern, indem er den Bau von bis zu zehn verschiedenen Modellen mit denselben Würfeln ermöglicht. Unsere Werte und Produkte harmonieren gut mit Ihrer Marke.
Original Content:
Speaker: CubiX Vertreter (00:32)
Vielen Dank, Kay. Es freut uns, dass unsere Werte und Produkte so gut mit Ihrer Marke harmonieren. Unser neuester Bausatz, der unter dem Namen 'CubiX Creator' eingeführt werden soll, ist besonders spannend. Er erlaubt es Kindern, bis zu zehn verschiedene Modelle mit denselben Würfeln zu bauen, was die Kreativität anregt.
</a:t>
            </a:r>
          </a:p>
        </p:txBody>
      </p:sp>
      <p:sp>
        <p:nvSpPr>
          <p:cNvPr id="4" name="Foliennummernplatzhalter 3"/>
          <p:cNvSpPr>
            <a:spLocks noGrp="1"/>
          </p:cNvSpPr>
          <p:nvPr>
            <p:ph type="sldNum" sz="quarter" idx="5"/>
          </p:nvPr>
        </p:nvSpPr>
        <p:spPr/>
        <p:txBody>
          <a:bodyPr/>
          <a:lstStyle/>
          <a:p>
            <a:fld id="{BE1278DA-917D-47D9-9BF3-782A00C27F4E}" type="slidenum">
              <a:rPr lang="de-DE" smtClean="0"/>
              <a:t>7</a:t>
            </a:fld>
            <a:endParaRPr lang="de-DE"/>
          </a:p>
        </p:txBody>
      </p:sp>
    </p:spTree>
    <p:extLst>
      <p:ext uri="{BB962C8B-B14F-4D97-AF65-F5344CB8AC3E}">
        <p14:creationId xmlns:p14="http://schemas.microsoft.com/office/powerpoint/2010/main" val="2424849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CubiX Creator ist ein kreatives und nachhaltiges Spielzeug mit großem Potenzial. Wir sollten jedoch mögliche Herausforderungen und Markteinführungsstrategien berücksichtigen.
Original Content:
Speaker: Kay (1:15)
CubiX Creator – ein großartiger Name, der das kreative Potenzial des Produkts perfekt einfängt. Ich sehe großes Potenzial, dieses Produkt als Highlight in unserer nachhaltigen Spielzeuglinie zu positionieren. Aber bevor wir loslegen, sollten wir mögliche Herausforderungen berücksichtigen. Gibt es etwas, das uns bei der Markteinführung beachten sollten?
</a:t>
            </a:r>
          </a:p>
        </p:txBody>
      </p:sp>
      <p:sp>
        <p:nvSpPr>
          <p:cNvPr id="4" name="Foliennummernplatzhalter 3"/>
          <p:cNvSpPr>
            <a:spLocks noGrp="1"/>
          </p:cNvSpPr>
          <p:nvPr>
            <p:ph type="sldNum" sz="quarter" idx="5"/>
          </p:nvPr>
        </p:nvSpPr>
        <p:spPr/>
        <p:txBody>
          <a:bodyPr/>
          <a:lstStyle/>
          <a:p>
            <a:fld id="{BE1278DA-917D-47D9-9BF3-782A00C27F4E}" type="slidenum">
              <a:rPr lang="de-DE" smtClean="0"/>
              <a:t>8</a:t>
            </a:fld>
            <a:endParaRPr lang="de-DE"/>
          </a:p>
        </p:txBody>
      </p:sp>
    </p:spTree>
    <p:extLst>
      <p:ext uri="{BB962C8B-B14F-4D97-AF65-F5344CB8AC3E}">
        <p14:creationId xmlns:p14="http://schemas.microsoft.com/office/powerpoint/2010/main" val="4168800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Wir müssen das Konzept der Würfel klar kommunizieren. Eltern könnten denken, dass sie weniger vielseitig sind als traditionelle Bauteile. Es ist wichtig, den Mehrwert der Würfel hervorzuheben, die Einfachheit und die unendlichen kreativen Möglichkeiten.
Original Content:
Speaker: CubiX Vertreter (2:07)
Ein Punkt ist sicherlich die Kommunikation des Konzepts. Manche Eltern könnten denken, dass Würfelformen weniger vielseitig sind als traditionelle Bauteile. Wir müssen den Mehrwert klar hervorheben – die Einfachheit der Würfel kombiniert mit unendlichen kreativen Möglichkeiten.
</a:t>
            </a:r>
          </a:p>
        </p:txBody>
      </p:sp>
      <p:sp>
        <p:nvSpPr>
          <p:cNvPr id="4" name="Foliennummernplatzhalter 3"/>
          <p:cNvSpPr>
            <a:spLocks noGrp="1"/>
          </p:cNvSpPr>
          <p:nvPr>
            <p:ph type="sldNum" sz="quarter" idx="5"/>
          </p:nvPr>
        </p:nvSpPr>
        <p:spPr/>
        <p:txBody>
          <a:bodyPr/>
          <a:lstStyle/>
          <a:p>
            <a:fld id="{BE1278DA-917D-47D9-9BF3-782A00C27F4E}" type="slidenum">
              <a:rPr lang="de-DE" smtClean="0"/>
              <a:t>10</a:t>
            </a:fld>
            <a:endParaRPr lang="de-DE"/>
          </a:p>
        </p:txBody>
      </p:sp>
    </p:spTree>
    <p:extLst>
      <p:ext uri="{BB962C8B-B14F-4D97-AF65-F5344CB8AC3E}">
        <p14:creationId xmlns:p14="http://schemas.microsoft.com/office/powerpoint/2010/main" val="3392628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Wir könnten Videos in unserer Marketingstrategie einsetzen, um zu zeigen, wie Kinder mit den Würfeln spielen und spannende Modelle bauen. Dies macht die Vielseitigkeit der Würfel direkt sichtbar.
Original Content:
Speaker: Marketing-Teammitglied (2:58)
Das ist ein guter Punkt. Wir könnten in unserer Marketingstrategie Videos einsetzen, die zeigen, wie Kinder mit den Würfeln spielerisch experimentieren und spannende Modelle bauen. So können wir die Vielseitigkeit direkt sichtbar machen.
</a:t>
            </a:r>
          </a:p>
        </p:txBody>
      </p:sp>
      <p:sp>
        <p:nvSpPr>
          <p:cNvPr id="4" name="Foliennummernplatzhalter 3"/>
          <p:cNvSpPr>
            <a:spLocks noGrp="1"/>
          </p:cNvSpPr>
          <p:nvPr>
            <p:ph type="sldNum" sz="quarter" idx="5"/>
          </p:nvPr>
        </p:nvSpPr>
        <p:spPr/>
        <p:txBody>
          <a:bodyPr/>
          <a:lstStyle/>
          <a:p>
            <a:fld id="{BE1278DA-917D-47D9-9BF3-782A00C27F4E}" type="slidenum">
              <a:rPr lang="de-DE" smtClean="0"/>
              <a:t>11</a:t>
            </a:fld>
            <a:endParaRPr lang="de-DE"/>
          </a:p>
        </p:txBody>
      </p:sp>
    </p:spTree>
    <p:extLst>
      <p:ext uri="{BB962C8B-B14F-4D97-AF65-F5344CB8AC3E}">
        <p14:creationId xmlns:p14="http://schemas.microsoft.com/office/powerpoint/2010/main" val="891169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CubiX Creator ist nachhaltig, da es aus recyceltem Plastik besteht und umweltbewusste Eltern anspricht. Es stellt sich die Frage, wie die Produktionskapazität bei steigender Nachfrage aussieht.
Original Content:
Speaker: Kay (03:17)
Eine großartige Idee. Außerdem sollten wir die Nachhaltigkeit des Produkts hervorheben. Die Tatsache, dass CubiX Creator aus recyceltem Plastik besteht, spricht umweltbewusste Eltern an. Aber wie sieht es mit der Produktionskapazität aus, falls die Nachfrage schnell steigt?
</a:t>
            </a:r>
          </a:p>
        </p:txBody>
      </p:sp>
      <p:sp>
        <p:nvSpPr>
          <p:cNvPr id="4" name="Foliennummernplatzhalter 3"/>
          <p:cNvSpPr>
            <a:spLocks noGrp="1"/>
          </p:cNvSpPr>
          <p:nvPr>
            <p:ph type="sldNum" sz="quarter" idx="5"/>
          </p:nvPr>
        </p:nvSpPr>
        <p:spPr/>
        <p:txBody>
          <a:bodyPr/>
          <a:lstStyle/>
          <a:p>
            <a:fld id="{BE1278DA-917D-47D9-9BF3-782A00C27F4E}" type="slidenum">
              <a:rPr lang="de-DE" smtClean="0"/>
              <a:t>12</a:t>
            </a:fld>
            <a:endParaRPr lang="de-DE"/>
          </a:p>
        </p:txBody>
      </p:sp>
    </p:spTree>
    <p:extLst>
      <p:ext uri="{BB962C8B-B14F-4D97-AF65-F5344CB8AC3E}">
        <p14:creationId xmlns:p14="http://schemas.microsoft.com/office/powerpoint/2010/main" val="46889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Für die erste Phase starten wir eine Testkampagne zur Nachfrageanalyse und arbeiten parallel an einem Co-Branding. Verpackungen, die sowohl CubiX als auch Tailspin Toys präsentieren, setzen ein starkes Statement.
Original Content:
Speaker: Kay (04:58)
Gut zu wissen. Für die erste Phase könnten wir mit einer Testkampagne starten, um die Nachfrage zu analysieren. Parallel dazu könnten wir an einem Co-Branding arbeiten, um unsere Markenwerte zu kombinieren. Verpackungen, die sowohl CubiX als auch Tailspin Toys präsentieren, könnten ein starkes Statement setzen.
</a:t>
            </a:r>
          </a:p>
        </p:txBody>
      </p:sp>
      <p:sp>
        <p:nvSpPr>
          <p:cNvPr id="4" name="Foliennummernplatzhalter 3"/>
          <p:cNvSpPr>
            <a:spLocks noGrp="1"/>
          </p:cNvSpPr>
          <p:nvPr>
            <p:ph type="sldNum" sz="quarter" idx="5"/>
          </p:nvPr>
        </p:nvSpPr>
        <p:spPr/>
        <p:txBody>
          <a:bodyPr/>
          <a:lstStyle/>
          <a:p>
            <a:fld id="{BE1278DA-917D-47D9-9BF3-782A00C27F4E}" type="slidenum">
              <a:rPr lang="de-DE" smtClean="0"/>
              <a:t>13</a:t>
            </a:fld>
            <a:endParaRPr lang="de-DE"/>
          </a:p>
        </p:txBody>
      </p:sp>
    </p:spTree>
    <p:extLst>
      <p:ext uri="{BB962C8B-B14F-4D97-AF65-F5344CB8AC3E}">
        <p14:creationId xmlns:p14="http://schemas.microsoft.com/office/powerpoint/2010/main" val="2091350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674CB-3709-4ACF-BB61-29ADEA3D41BE}"/>
              </a:ext>
            </a:extLst>
          </p:cNvPr>
          <p:cNvSpPr>
            <a:spLocks noGrp="1"/>
          </p:cNvSpPr>
          <p:nvPr>
            <p:ph type="ctrTitle"/>
          </p:nvPr>
        </p:nvSpPr>
        <p:spPr>
          <a:xfrm>
            <a:off x="1524000" y="1033272"/>
            <a:ext cx="9144000" cy="2478024"/>
          </a:xfrm>
        </p:spPr>
        <p:txBody>
          <a:bodyPr lIns="0" tIns="0" rIns="0" bIns="0" anchor="b">
            <a:noAutofit/>
          </a:bodyPr>
          <a:lstStyle>
            <a:lvl1pPr algn="ctr">
              <a:defRPr sz="4000" spc="750" baseline="0"/>
            </a:lvl1pPr>
          </a:lstStyle>
          <a:p>
            <a:r>
              <a:rPr lang="en-US"/>
              <a:t>Click to edit Master title style</a:t>
            </a:r>
          </a:p>
        </p:txBody>
      </p:sp>
      <p:sp>
        <p:nvSpPr>
          <p:cNvPr id="3" name="Subtitle 2">
            <a:extLst>
              <a:ext uri="{FF2B5EF4-FFF2-40B4-BE49-F238E27FC236}">
                <a16:creationId xmlns:a16="http://schemas.microsoft.com/office/drawing/2014/main" id="{E06DA6BE-9B64-48FC-92D1-EF0D426A3974}"/>
              </a:ext>
            </a:extLst>
          </p:cNvPr>
          <p:cNvSpPr>
            <a:spLocks noGrp="1"/>
          </p:cNvSpPr>
          <p:nvPr>
            <p:ph type="subTitle" idx="1"/>
          </p:nvPr>
        </p:nvSpPr>
        <p:spPr>
          <a:xfrm>
            <a:off x="1524000" y="3822192"/>
            <a:ext cx="9144000" cy="1435608"/>
          </a:xfrm>
        </p:spPr>
        <p:txBody>
          <a:bodyPr lIns="0" tIns="0" rIns="0" bIns="0">
            <a:normAutofit/>
          </a:bodyPr>
          <a:lstStyle>
            <a:lvl1pPr marL="0" indent="0" algn="ctr">
              <a:lnSpc>
                <a:spcPct val="150000"/>
              </a:lnSpc>
              <a:buNone/>
              <a:defRPr sz="1600" cap="all" spc="6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083AE59-8E21-449F-86DA-5BE297010864}"/>
              </a:ext>
            </a:extLst>
          </p:cNvPr>
          <p:cNvSpPr>
            <a:spLocks noGrp="1"/>
          </p:cNvSpPr>
          <p:nvPr>
            <p:ph type="dt" sz="half" idx="10"/>
          </p:nvPr>
        </p:nvSpPr>
        <p:spPr/>
        <p:txBody>
          <a:bodyPr/>
          <a:lstStyle/>
          <a:p>
            <a:fld id="{655A5808-3B61-48CC-92EF-85AC2E0DFA56}" type="datetime2">
              <a:rPr lang="en-US" smtClean="0"/>
              <a:t>Wednesday, March 5, 2025</a:t>
            </a:fld>
            <a:endParaRPr lang="en-US"/>
          </a:p>
        </p:txBody>
      </p:sp>
      <p:sp>
        <p:nvSpPr>
          <p:cNvPr id="5" name="Footer Placeholder 4">
            <a:extLst>
              <a:ext uri="{FF2B5EF4-FFF2-40B4-BE49-F238E27FC236}">
                <a16:creationId xmlns:a16="http://schemas.microsoft.com/office/drawing/2014/main" id="{4E8CCD60-9970-49FD-8254-21154BAA1E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C0A488-07A7-42F9-B1DF-68545B75417D}"/>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1268382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DC3B6-2D75-4EC4-9120-88DCE0EA61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74B06CB-A0FE-4499-B674-90C8C281A5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7FD700-765A-4DE6-A8EC-9D9D92FCBB42}"/>
              </a:ext>
            </a:extLst>
          </p:cNvPr>
          <p:cNvSpPr>
            <a:spLocks noGrp="1"/>
          </p:cNvSpPr>
          <p:nvPr>
            <p:ph type="dt" sz="half" idx="10"/>
          </p:nvPr>
        </p:nvSpPr>
        <p:spPr/>
        <p:txBody>
          <a:bodyPr/>
          <a:lstStyle/>
          <a:p>
            <a:fld id="{735E98AF-4574-4509-BF7A-519ACD5BF826}" type="datetime2">
              <a:rPr lang="en-US" smtClean="0"/>
              <a:t>Wednesday, March 5, 2025</a:t>
            </a:fld>
            <a:endParaRPr lang="en-US"/>
          </a:p>
        </p:txBody>
      </p:sp>
      <p:sp>
        <p:nvSpPr>
          <p:cNvPr id="5" name="Footer Placeholder 4">
            <a:extLst>
              <a:ext uri="{FF2B5EF4-FFF2-40B4-BE49-F238E27FC236}">
                <a16:creationId xmlns:a16="http://schemas.microsoft.com/office/drawing/2014/main" id="{0C4664EC-C4B1-4D14-9ED3-14C6CCBFFC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DF5526-E518-4133-9F44-D812576C1092}"/>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1832300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F62998-15B1-4CA8-8C60-7801001F8060}"/>
              </a:ext>
            </a:extLst>
          </p:cNvPr>
          <p:cNvSpPr>
            <a:spLocks noGrp="1"/>
          </p:cNvSpPr>
          <p:nvPr>
            <p:ph type="title" orient="vert"/>
          </p:nvPr>
        </p:nvSpPr>
        <p:spPr>
          <a:xfrm>
            <a:off x="8724900" y="838899"/>
            <a:ext cx="2628900" cy="484930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11AE278-0885-4594-AB09-120344C7D882}"/>
              </a:ext>
            </a:extLst>
          </p:cNvPr>
          <p:cNvSpPr>
            <a:spLocks noGrp="1"/>
          </p:cNvSpPr>
          <p:nvPr>
            <p:ph type="body" orient="vert" idx="1"/>
          </p:nvPr>
        </p:nvSpPr>
        <p:spPr>
          <a:xfrm>
            <a:off x="849235" y="838900"/>
            <a:ext cx="7723265" cy="4849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B850CC-FB43-4988-8D4E-9C54C20185B4}"/>
              </a:ext>
            </a:extLst>
          </p:cNvPr>
          <p:cNvSpPr>
            <a:spLocks noGrp="1"/>
          </p:cNvSpPr>
          <p:nvPr>
            <p:ph type="dt" sz="half" idx="10"/>
          </p:nvPr>
        </p:nvSpPr>
        <p:spPr/>
        <p:txBody>
          <a:bodyPr/>
          <a:lstStyle/>
          <a:p>
            <a:fld id="{93DD97D4-9636-490F-85D0-E926C2B6F3B1}" type="datetime2">
              <a:rPr lang="en-US" smtClean="0"/>
              <a:t>Wednesday, March 5, 2025</a:t>
            </a:fld>
            <a:endParaRPr lang="en-US"/>
          </a:p>
        </p:txBody>
      </p:sp>
      <p:sp>
        <p:nvSpPr>
          <p:cNvPr id="5" name="Footer Placeholder 4">
            <a:extLst>
              <a:ext uri="{FF2B5EF4-FFF2-40B4-BE49-F238E27FC236}">
                <a16:creationId xmlns:a16="http://schemas.microsoft.com/office/drawing/2014/main" id="{47A70300-3853-4FB4-A084-CF6E5CF2BD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DBAFB0-25AA-4B69-8418-418F47A92700}"/>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1154053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E0F35-0AE7-48AB-9005-F1DB4BD0B4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DDD4022-C31F-4C4C-B5BF-5F9730C08A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A45EE9-11D3-436C-9D73-1AA6CCDB165F}"/>
              </a:ext>
            </a:extLst>
          </p:cNvPr>
          <p:cNvSpPr>
            <a:spLocks noGrp="1"/>
          </p:cNvSpPr>
          <p:nvPr>
            <p:ph type="dt" sz="half" idx="10"/>
          </p:nvPr>
        </p:nvSpPr>
        <p:spPr/>
        <p:txBody>
          <a:bodyPr/>
          <a:lstStyle/>
          <a:p>
            <a:fld id="{2F3AF3C6-0FD4-4939-991C-00DDE5C56815}" type="datetime2">
              <a:rPr lang="en-US" smtClean="0"/>
              <a:t>Wednesday, March 5, 2025</a:t>
            </a:fld>
            <a:endParaRPr lang="en-US"/>
          </a:p>
        </p:txBody>
      </p:sp>
      <p:sp>
        <p:nvSpPr>
          <p:cNvPr id="5" name="Footer Placeholder 4">
            <a:extLst>
              <a:ext uri="{FF2B5EF4-FFF2-40B4-BE49-F238E27FC236}">
                <a16:creationId xmlns:a16="http://schemas.microsoft.com/office/drawing/2014/main" id="{92817DCF-881F-4956-81AE-A6D27A88F4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65F17-AD75-4B7E-970D-5D4DBD5D170C}"/>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656187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C12CB-05D8-4D62-BDC5-812DB6DD04CD}"/>
              </a:ext>
            </a:extLst>
          </p:cNvPr>
          <p:cNvSpPr>
            <a:spLocks noGrp="1"/>
          </p:cNvSpPr>
          <p:nvPr>
            <p:ph type="title"/>
          </p:nvPr>
        </p:nvSpPr>
        <p:spPr>
          <a:xfrm>
            <a:off x="1371600" y="1709738"/>
            <a:ext cx="9966960" cy="2852737"/>
          </a:xfrm>
        </p:spPr>
        <p:txBody>
          <a:bodyPr anchor="b">
            <a:normAutofit/>
          </a:bodyPr>
          <a:lstStyle>
            <a:lvl1pPr>
              <a:lnSpc>
                <a:spcPct val="100000"/>
              </a:lnSpc>
              <a:defRPr sz="4400" spc="750" baseline="0"/>
            </a:lvl1pPr>
          </a:lstStyle>
          <a:p>
            <a:r>
              <a:rPr lang="en-US"/>
              <a:t>Click to edit Master title style</a:t>
            </a:r>
          </a:p>
        </p:txBody>
      </p:sp>
      <p:sp>
        <p:nvSpPr>
          <p:cNvPr id="3" name="Text Placeholder 2">
            <a:extLst>
              <a:ext uri="{FF2B5EF4-FFF2-40B4-BE49-F238E27FC236}">
                <a16:creationId xmlns:a16="http://schemas.microsoft.com/office/drawing/2014/main" id="{7C52F020-8516-4B9E-B455-5731ED6C9E9E}"/>
              </a:ext>
            </a:extLst>
          </p:cNvPr>
          <p:cNvSpPr>
            <a:spLocks noGrp="1"/>
          </p:cNvSpPr>
          <p:nvPr>
            <p:ph type="body" idx="1"/>
          </p:nvPr>
        </p:nvSpPr>
        <p:spPr>
          <a:xfrm>
            <a:off x="1371600" y="4974336"/>
            <a:ext cx="9966961" cy="1115568"/>
          </a:xfrm>
        </p:spPr>
        <p:txBody>
          <a:bodyPr>
            <a:normAutofit/>
          </a:bodyPr>
          <a:lstStyle>
            <a:lvl1pPr marL="0" indent="0">
              <a:buNone/>
              <a:defRPr sz="1600" cap="all" spc="6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822993-6E28-44BB-B983-095B476B801A}"/>
              </a:ext>
            </a:extLst>
          </p:cNvPr>
          <p:cNvSpPr>
            <a:spLocks noGrp="1"/>
          </p:cNvSpPr>
          <p:nvPr>
            <p:ph type="dt" sz="half" idx="10"/>
          </p:nvPr>
        </p:nvSpPr>
        <p:spPr/>
        <p:txBody>
          <a:bodyPr/>
          <a:lstStyle/>
          <a:p>
            <a:fld id="{86807482-8128-47C6-A8DD-6452B0291CFF}" type="datetime2">
              <a:rPr lang="en-US" smtClean="0"/>
              <a:t>Wednesday, March 5, 2025</a:t>
            </a:fld>
            <a:endParaRPr lang="en-US"/>
          </a:p>
        </p:txBody>
      </p:sp>
      <p:sp>
        <p:nvSpPr>
          <p:cNvPr id="5" name="Footer Placeholder 4">
            <a:extLst>
              <a:ext uri="{FF2B5EF4-FFF2-40B4-BE49-F238E27FC236}">
                <a16:creationId xmlns:a16="http://schemas.microsoft.com/office/drawing/2014/main" id="{FC909971-06C9-462B-81D9-BEF24C708A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9A076D-47C1-49CD-9A8B-956DB3FC31F7}"/>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509958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8DFBD-F5ED-455C-8AD0-97476A55E3D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30E58C-F463-4D52-9225-9410133113A4}"/>
              </a:ext>
            </a:extLst>
          </p:cNvPr>
          <p:cNvSpPr>
            <a:spLocks noGrp="1"/>
          </p:cNvSpPr>
          <p:nvPr>
            <p:ph sz="half" idx="1"/>
          </p:nvPr>
        </p:nvSpPr>
        <p:spPr>
          <a:xfrm>
            <a:off x="1371600" y="2112264"/>
            <a:ext cx="4846320" cy="39593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AF7BDB4-97FA-485D-A557-6F96692BAC9E}"/>
              </a:ext>
            </a:extLst>
          </p:cNvPr>
          <p:cNvSpPr>
            <a:spLocks noGrp="1"/>
          </p:cNvSpPr>
          <p:nvPr>
            <p:ph sz="half" idx="2"/>
          </p:nvPr>
        </p:nvSpPr>
        <p:spPr>
          <a:xfrm>
            <a:off x="6766560" y="2112265"/>
            <a:ext cx="4846320" cy="39593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8C50007-C799-4117-8ACD-5EE980E63F17}"/>
              </a:ext>
            </a:extLst>
          </p:cNvPr>
          <p:cNvSpPr>
            <a:spLocks noGrp="1"/>
          </p:cNvSpPr>
          <p:nvPr>
            <p:ph type="dt" sz="half" idx="10"/>
          </p:nvPr>
        </p:nvSpPr>
        <p:spPr/>
        <p:txBody>
          <a:bodyPr/>
          <a:lstStyle/>
          <a:p>
            <a:fld id="{37903F25-275E-41DE-BE3B-EBF0DB49F9B1}" type="datetime2">
              <a:rPr lang="en-US" smtClean="0"/>
              <a:t>Wednesday, March 5, 2025</a:t>
            </a:fld>
            <a:endParaRPr lang="en-US"/>
          </a:p>
        </p:txBody>
      </p:sp>
      <p:sp>
        <p:nvSpPr>
          <p:cNvPr id="6" name="Footer Placeholder 5">
            <a:extLst>
              <a:ext uri="{FF2B5EF4-FFF2-40B4-BE49-F238E27FC236}">
                <a16:creationId xmlns:a16="http://schemas.microsoft.com/office/drawing/2014/main" id="{F24E8968-6BAD-4D5A-BF1D-911C7A39C1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9D8C08-BF20-4D5E-9004-0C075C36D8A4}"/>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1168917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036E0D-26A5-455A-A8BD-70DA8BC03EB2}"/>
              </a:ext>
            </a:extLst>
          </p:cNvPr>
          <p:cNvSpPr>
            <a:spLocks noGrp="1"/>
          </p:cNvSpPr>
          <p:nvPr>
            <p:ph type="body" idx="1"/>
          </p:nvPr>
        </p:nvSpPr>
        <p:spPr>
          <a:xfrm>
            <a:off x="1371600" y="2112264"/>
            <a:ext cx="484107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7FD4EA0-094D-4056-9032-BFB44B40896B}"/>
              </a:ext>
            </a:extLst>
          </p:cNvPr>
          <p:cNvSpPr>
            <a:spLocks noGrp="1"/>
          </p:cNvSpPr>
          <p:nvPr>
            <p:ph sz="half" idx="2"/>
          </p:nvPr>
        </p:nvSpPr>
        <p:spPr>
          <a:xfrm>
            <a:off x="1371600" y="3018472"/>
            <a:ext cx="4841076" cy="31048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FC0CCE8-718F-4620-8B4A-C60EEA7B884D}"/>
              </a:ext>
            </a:extLst>
          </p:cNvPr>
          <p:cNvSpPr>
            <a:spLocks noGrp="1"/>
          </p:cNvSpPr>
          <p:nvPr>
            <p:ph type="body" sz="quarter" idx="3"/>
          </p:nvPr>
        </p:nvSpPr>
        <p:spPr>
          <a:xfrm>
            <a:off x="6766560" y="2112264"/>
            <a:ext cx="484632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6CE86DF-0069-4D31-BDD3-A9A2F9B7B468}"/>
              </a:ext>
            </a:extLst>
          </p:cNvPr>
          <p:cNvSpPr>
            <a:spLocks noGrp="1"/>
          </p:cNvSpPr>
          <p:nvPr>
            <p:ph sz="quarter" idx="4"/>
          </p:nvPr>
        </p:nvSpPr>
        <p:spPr>
          <a:xfrm>
            <a:off x="6766560" y="3018471"/>
            <a:ext cx="4841076" cy="3104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1A5ED06-FE54-4B86-A8D4-07D0EB08C3AB}"/>
              </a:ext>
            </a:extLst>
          </p:cNvPr>
          <p:cNvSpPr>
            <a:spLocks noGrp="1"/>
          </p:cNvSpPr>
          <p:nvPr>
            <p:ph type="dt" sz="half" idx="10"/>
          </p:nvPr>
        </p:nvSpPr>
        <p:spPr/>
        <p:txBody>
          <a:bodyPr/>
          <a:lstStyle/>
          <a:p>
            <a:fld id="{EE475572-4A44-4171-84AA-64D42C8050A6}" type="datetime2">
              <a:rPr lang="en-US" smtClean="0"/>
              <a:t>Wednesday, March 5, 2025</a:t>
            </a:fld>
            <a:endParaRPr lang="en-US"/>
          </a:p>
        </p:txBody>
      </p:sp>
      <p:sp>
        <p:nvSpPr>
          <p:cNvPr id="8" name="Footer Placeholder 7">
            <a:extLst>
              <a:ext uri="{FF2B5EF4-FFF2-40B4-BE49-F238E27FC236}">
                <a16:creationId xmlns:a16="http://schemas.microsoft.com/office/drawing/2014/main" id="{CE9EC6C3-0950-4AFE-936A-9AB5D227844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784B1D1-BE0C-48F4-BC74-90675A0F07CF}"/>
              </a:ext>
            </a:extLst>
          </p:cNvPr>
          <p:cNvSpPr>
            <a:spLocks noGrp="1"/>
          </p:cNvSpPr>
          <p:nvPr>
            <p:ph type="sldNum" sz="quarter" idx="12"/>
          </p:nvPr>
        </p:nvSpPr>
        <p:spPr/>
        <p:txBody>
          <a:bodyPr/>
          <a:lstStyle/>
          <a:p>
            <a:fld id="{C01389E6-C847-4AD0-B56D-D205B2EAB1EE}" type="slidenum">
              <a:rPr lang="en-US" smtClean="0"/>
              <a:t>‹#›</a:t>
            </a:fld>
            <a:endParaRPr lang="en-US"/>
          </a:p>
        </p:txBody>
      </p:sp>
      <p:sp>
        <p:nvSpPr>
          <p:cNvPr id="10" name="Title 9">
            <a:extLst>
              <a:ext uri="{FF2B5EF4-FFF2-40B4-BE49-F238E27FC236}">
                <a16:creationId xmlns:a16="http://schemas.microsoft.com/office/drawing/2014/main" id="{2D453288-3D76-40C1-BE00-223AB28F13DF}"/>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1863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B1716-24B0-42CD-95B6-843092597B2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E3617E-4B11-481F-AC6E-00031790294A}"/>
              </a:ext>
            </a:extLst>
          </p:cNvPr>
          <p:cNvSpPr>
            <a:spLocks noGrp="1"/>
          </p:cNvSpPr>
          <p:nvPr>
            <p:ph type="dt" sz="half" idx="10"/>
          </p:nvPr>
        </p:nvSpPr>
        <p:spPr/>
        <p:txBody>
          <a:bodyPr/>
          <a:lstStyle/>
          <a:p>
            <a:fld id="{C4C1612E-528E-4FD5-9E9E-E15F1108F171}" type="datetime2">
              <a:rPr lang="en-US" smtClean="0"/>
              <a:t>Wednesday, March 5, 2025</a:t>
            </a:fld>
            <a:endParaRPr lang="en-US"/>
          </a:p>
        </p:txBody>
      </p:sp>
      <p:sp>
        <p:nvSpPr>
          <p:cNvPr id="4" name="Footer Placeholder 3">
            <a:extLst>
              <a:ext uri="{FF2B5EF4-FFF2-40B4-BE49-F238E27FC236}">
                <a16:creationId xmlns:a16="http://schemas.microsoft.com/office/drawing/2014/main" id="{F6BF19CC-06D3-40E9-81B5-63B457B220C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EFC312-3AA5-46F7-B701-3D9327A68DB7}"/>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730142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C9E28E-1389-47AF-B3EB-22571417ACBE}"/>
              </a:ext>
            </a:extLst>
          </p:cNvPr>
          <p:cNvSpPr>
            <a:spLocks noGrp="1"/>
          </p:cNvSpPr>
          <p:nvPr>
            <p:ph type="dt" sz="half" idx="10"/>
          </p:nvPr>
        </p:nvSpPr>
        <p:spPr/>
        <p:txBody>
          <a:bodyPr/>
          <a:lstStyle/>
          <a:p>
            <a:fld id="{D4F6D862-A06D-436F-A92E-EBAAD50B6E50}" type="datetime2">
              <a:rPr lang="en-US" smtClean="0"/>
              <a:t>Wednesday, March 5, 2025</a:t>
            </a:fld>
            <a:endParaRPr lang="en-US"/>
          </a:p>
        </p:txBody>
      </p:sp>
      <p:sp>
        <p:nvSpPr>
          <p:cNvPr id="3" name="Footer Placeholder 2">
            <a:extLst>
              <a:ext uri="{FF2B5EF4-FFF2-40B4-BE49-F238E27FC236}">
                <a16:creationId xmlns:a16="http://schemas.microsoft.com/office/drawing/2014/main" id="{BFCF6B08-1984-4F7C-9F6E-A4F47BDBA21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71B3C5-CEC7-427F-931C-1318C421BEF9}"/>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209748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EB55F-536E-4547-A5D2-0483FC3684CD}"/>
              </a:ext>
            </a:extLst>
          </p:cNvPr>
          <p:cNvSpPr>
            <a:spLocks noGrp="1"/>
          </p:cNvSpPr>
          <p:nvPr>
            <p:ph type="title"/>
          </p:nvPr>
        </p:nvSpPr>
        <p:spPr>
          <a:xfrm>
            <a:off x="1371600" y="987425"/>
            <a:ext cx="3932237" cy="1894511"/>
          </a:xfrm>
        </p:spPr>
        <p:txBody>
          <a:bodyPr anchor="b"/>
          <a:lstStyle>
            <a:lvl1pPr>
              <a:lnSpc>
                <a:spcPct val="100000"/>
              </a:lnSpc>
              <a:defRPr sz="3200"/>
            </a:lvl1pPr>
          </a:lstStyle>
          <a:p>
            <a:r>
              <a:rPr lang="en-US"/>
              <a:t>Click to edit Master title style</a:t>
            </a:r>
          </a:p>
        </p:txBody>
      </p:sp>
      <p:sp>
        <p:nvSpPr>
          <p:cNvPr id="3" name="Content Placeholder 2">
            <a:extLst>
              <a:ext uri="{FF2B5EF4-FFF2-40B4-BE49-F238E27FC236}">
                <a16:creationId xmlns:a16="http://schemas.microsoft.com/office/drawing/2014/main" id="{3D717D3C-533B-4EA9-886B-FAE59956C74C}"/>
              </a:ext>
            </a:extLst>
          </p:cNvPr>
          <p:cNvSpPr>
            <a:spLocks noGrp="1"/>
          </p:cNvSpPr>
          <p:nvPr>
            <p:ph idx="1"/>
          </p:nvPr>
        </p:nvSpPr>
        <p:spPr>
          <a:xfrm>
            <a:off x="5650992" y="987425"/>
            <a:ext cx="5687568" cy="4873625"/>
          </a:xfrm>
        </p:spPr>
        <p:txBody>
          <a:bodyPr>
            <a:normAutofit/>
          </a:bodyPr>
          <a:lstStyle>
            <a:lvl1pPr>
              <a:defRPr sz="20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19D2E1-4B17-4608-961E-2C4719855E89}"/>
              </a:ext>
            </a:extLst>
          </p:cNvPr>
          <p:cNvSpPr>
            <a:spLocks noGrp="1"/>
          </p:cNvSpPr>
          <p:nvPr>
            <p:ph type="body" sz="half" idx="2"/>
          </p:nvPr>
        </p:nvSpPr>
        <p:spPr>
          <a:xfrm>
            <a:off x="1371600" y="3058510"/>
            <a:ext cx="3932237" cy="28025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5A3535-184C-438C-AE91-9C42B7C5AFB6}"/>
              </a:ext>
            </a:extLst>
          </p:cNvPr>
          <p:cNvSpPr>
            <a:spLocks noGrp="1"/>
          </p:cNvSpPr>
          <p:nvPr>
            <p:ph type="dt" sz="half" idx="10"/>
          </p:nvPr>
        </p:nvSpPr>
        <p:spPr/>
        <p:txBody>
          <a:bodyPr/>
          <a:lstStyle/>
          <a:p>
            <a:fld id="{B73E0B7D-2260-4809-8F0A-9E5F3E24F169}" type="datetime2">
              <a:rPr lang="en-US" smtClean="0"/>
              <a:t>Wednesday, March 5, 2025</a:t>
            </a:fld>
            <a:endParaRPr lang="en-US"/>
          </a:p>
        </p:txBody>
      </p:sp>
      <p:sp>
        <p:nvSpPr>
          <p:cNvPr id="6" name="Footer Placeholder 5">
            <a:extLst>
              <a:ext uri="{FF2B5EF4-FFF2-40B4-BE49-F238E27FC236}">
                <a16:creationId xmlns:a16="http://schemas.microsoft.com/office/drawing/2014/main" id="{0DF6DBC3-4A58-42BA-9B55-A9A7251037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4E6563-0AB6-4038-A12B-A259552DB66C}"/>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254119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702C5-1E3B-4C62-A538-59BB572864A0}"/>
              </a:ext>
            </a:extLst>
          </p:cNvPr>
          <p:cNvSpPr>
            <a:spLocks noGrp="1"/>
          </p:cNvSpPr>
          <p:nvPr>
            <p:ph type="title"/>
          </p:nvPr>
        </p:nvSpPr>
        <p:spPr>
          <a:xfrm>
            <a:off x="1371600" y="987552"/>
            <a:ext cx="3932237" cy="1892808"/>
          </a:xfrm>
        </p:spPr>
        <p:txBody>
          <a:bodyPr anchor="b"/>
          <a:lstStyle>
            <a:lvl1pPr>
              <a:defRPr sz="3200" baseline="0"/>
            </a:lvl1pPr>
          </a:lstStyle>
          <a:p>
            <a:r>
              <a:rPr lang="en-US"/>
              <a:t>Click to edit Master title style</a:t>
            </a:r>
          </a:p>
        </p:txBody>
      </p:sp>
      <p:sp>
        <p:nvSpPr>
          <p:cNvPr id="3" name="Picture Placeholder 2">
            <a:extLst>
              <a:ext uri="{FF2B5EF4-FFF2-40B4-BE49-F238E27FC236}">
                <a16:creationId xmlns:a16="http://schemas.microsoft.com/office/drawing/2014/main" id="{6E2CF574-95CE-4E60-B2CF-3B5B4F33A767}"/>
              </a:ext>
            </a:extLst>
          </p:cNvPr>
          <p:cNvSpPr>
            <a:spLocks noGrp="1"/>
          </p:cNvSpPr>
          <p:nvPr>
            <p:ph type="pic" idx="1"/>
          </p:nvPr>
        </p:nvSpPr>
        <p:spPr>
          <a:xfrm>
            <a:off x="5505319" y="987425"/>
            <a:ext cx="5833242"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D039F7C-C735-4356-8B04-89E19047950C}"/>
              </a:ext>
            </a:extLst>
          </p:cNvPr>
          <p:cNvSpPr>
            <a:spLocks noGrp="1"/>
          </p:cNvSpPr>
          <p:nvPr>
            <p:ph type="body" sz="half" idx="2"/>
          </p:nvPr>
        </p:nvSpPr>
        <p:spPr>
          <a:xfrm>
            <a:off x="1371600" y="3033286"/>
            <a:ext cx="3932237" cy="283570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E706DF-52A3-4F34-9BF5-E1ACD5D54283}"/>
              </a:ext>
            </a:extLst>
          </p:cNvPr>
          <p:cNvSpPr>
            <a:spLocks noGrp="1"/>
          </p:cNvSpPr>
          <p:nvPr>
            <p:ph type="dt" sz="half" idx="10"/>
          </p:nvPr>
        </p:nvSpPr>
        <p:spPr/>
        <p:txBody>
          <a:bodyPr/>
          <a:lstStyle/>
          <a:p>
            <a:fld id="{3C8E4735-C637-46A3-94EB-AB3AC4188D2F}" type="datetime2">
              <a:rPr lang="en-US" smtClean="0"/>
              <a:t>Wednesday, March 5, 2025</a:t>
            </a:fld>
            <a:endParaRPr lang="en-US"/>
          </a:p>
        </p:txBody>
      </p:sp>
      <p:sp>
        <p:nvSpPr>
          <p:cNvPr id="6" name="Footer Placeholder 5">
            <a:extLst>
              <a:ext uri="{FF2B5EF4-FFF2-40B4-BE49-F238E27FC236}">
                <a16:creationId xmlns:a16="http://schemas.microsoft.com/office/drawing/2014/main" id="{BFB25E53-E72E-4110-BB6B-3477F56C30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686F8F-3D62-4CEC-AD9A-B70848E6A81C}"/>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1682204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CF2F3BB-127D-44BC-A8EF-A8BB5F5911CA}"/>
              </a:ext>
            </a:extLst>
          </p:cNvPr>
          <p:cNvSpPr/>
          <p:nvPr/>
        </p:nvSpPr>
        <p:spPr>
          <a:xfrm rot="10800000" flipH="1">
            <a:off x="0" y="6401226"/>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10D1F30-F118-4A1F-A48F-7E5706959F64}"/>
              </a:ext>
            </a:extLst>
          </p:cNvPr>
          <p:cNvSpPr/>
          <p:nvPr/>
        </p:nvSpPr>
        <p:spPr>
          <a:xfrm flipH="1">
            <a:off x="4038602" y="6401228"/>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17AE890C-17CE-44C0-BDED-BA68F92A845D}"/>
              </a:ext>
            </a:extLst>
          </p:cNvPr>
          <p:cNvSpPr>
            <a:spLocks noGrp="1"/>
          </p:cNvSpPr>
          <p:nvPr>
            <p:ph type="title"/>
          </p:nvPr>
        </p:nvSpPr>
        <p:spPr>
          <a:xfrm>
            <a:off x="1371600" y="795528"/>
            <a:ext cx="10241280" cy="1234440"/>
          </a:xfrm>
          <a:prstGeom prst="rect">
            <a:avLst/>
          </a:prstGeom>
        </p:spPr>
        <p:txBody>
          <a:bodyPr vert="horz" lIns="0" tIns="0" rIns="0" bIns="0" rtlCol="0" anchor="b">
            <a:normAutofit/>
          </a:bodyPr>
          <a:lstStyle/>
          <a:p>
            <a:r>
              <a:rPr lang="en-US"/>
              <a:t>Click to edit Master title style</a:t>
            </a:r>
          </a:p>
        </p:txBody>
      </p:sp>
      <p:sp>
        <p:nvSpPr>
          <p:cNvPr id="3" name="Text Placeholder 2">
            <a:extLst>
              <a:ext uri="{FF2B5EF4-FFF2-40B4-BE49-F238E27FC236}">
                <a16:creationId xmlns:a16="http://schemas.microsoft.com/office/drawing/2014/main" id="{47910A6E-46D1-42CF-996C-2207737FB871}"/>
              </a:ext>
            </a:extLst>
          </p:cNvPr>
          <p:cNvSpPr>
            <a:spLocks noGrp="1"/>
          </p:cNvSpPr>
          <p:nvPr>
            <p:ph type="body" idx="1"/>
          </p:nvPr>
        </p:nvSpPr>
        <p:spPr>
          <a:xfrm>
            <a:off x="1371600" y="2112264"/>
            <a:ext cx="10241280" cy="3959352"/>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5B5247-D236-462B-BCE0-2A24DF75B085}"/>
              </a:ext>
            </a:extLst>
          </p:cNvPr>
          <p:cNvSpPr>
            <a:spLocks noGrp="1"/>
          </p:cNvSpPr>
          <p:nvPr>
            <p:ph type="dt" sz="half" idx="2"/>
          </p:nvPr>
        </p:nvSpPr>
        <p:spPr>
          <a:xfrm>
            <a:off x="7909560" y="6409944"/>
            <a:ext cx="3703320" cy="448056"/>
          </a:xfrm>
          <a:prstGeom prst="rect">
            <a:avLst/>
          </a:prstGeom>
        </p:spPr>
        <p:txBody>
          <a:bodyPr vert="horz" lIns="91440" tIns="45720" rIns="91440" bIns="45720" rtlCol="0" anchor="ctr"/>
          <a:lstStyle>
            <a:lvl1pPr algn="r">
              <a:defRPr sz="800" cap="all" spc="300" baseline="0">
                <a:solidFill>
                  <a:srgbClr val="FFFFFF"/>
                </a:solidFill>
              </a:defRPr>
            </a:lvl1pPr>
          </a:lstStyle>
          <a:p>
            <a:fld id="{AE0C963C-C1DB-4AFD-9DDC-0691666BF49B}" type="datetime2">
              <a:rPr lang="en-US" smtClean="0"/>
              <a:pPr/>
              <a:t>Wednesday, March 5, 2025</a:t>
            </a:fld>
            <a:endParaRPr lang="en-US" cap="all"/>
          </a:p>
        </p:txBody>
      </p:sp>
      <p:sp>
        <p:nvSpPr>
          <p:cNvPr id="5" name="Footer Placeholder 4">
            <a:extLst>
              <a:ext uri="{FF2B5EF4-FFF2-40B4-BE49-F238E27FC236}">
                <a16:creationId xmlns:a16="http://schemas.microsoft.com/office/drawing/2014/main" id="{19155C58-7DDF-4CD4-96AD-F9CC844D84CC}"/>
              </a:ext>
            </a:extLst>
          </p:cNvPr>
          <p:cNvSpPr>
            <a:spLocks noGrp="1"/>
          </p:cNvSpPr>
          <p:nvPr>
            <p:ph type="ftr" sz="quarter" idx="3"/>
          </p:nvPr>
        </p:nvSpPr>
        <p:spPr>
          <a:xfrm rot="5400000">
            <a:off x="-1828800" y="1911096"/>
            <a:ext cx="4114800" cy="457200"/>
          </a:xfrm>
          <a:prstGeom prst="rect">
            <a:avLst/>
          </a:prstGeom>
        </p:spPr>
        <p:txBody>
          <a:bodyPr vert="horz" lIns="91440" tIns="45720" rIns="91440" bIns="45720" rtlCol="0" anchor="ctr"/>
          <a:lstStyle>
            <a:lvl1pPr algn="l">
              <a:defRPr sz="800" b="1">
                <a:solidFill>
                  <a:schemeClr val="tx1"/>
                </a:solidFill>
                <a:latin typeface="+mj-lt"/>
              </a:defRPr>
            </a:lvl1pPr>
          </a:lstStyle>
          <a:p>
            <a:pPr algn="l"/>
            <a:endParaRPr lang="en-US"/>
          </a:p>
        </p:txBody>
      </p:sp>
      <p:sp>
        <p:nvSpPr>
          <p:cNvPr id="6" name="Slide Number Placeholder 5">
            <a:extLst>
              <a:ext uri="{FF2B5EF4-FFF2-40B4-BE49-F238E27FC236}">
                <a16:creationId xmlns:a16="http://schemas.microsoft.com/office/drawing/2014/main" id="{6F495647-A849-45D9-BC71-46A12E6DE479}"/>
              </a:ext>
            </a:extLst>
          </p:cNvPr>
          <p:cNvSpPr>
            <a:spLocks noGrp="1"/>
          </p:cNvSpPr>
          <p:nvPr>
            <p:ph type="sldNum" sz="quarter" idx="4"/>
          </p:nvPr>
        </p:nvSpPr>
        <p:spPr>
          <a:xfrm>
            <a:off x="11667744" y="6409944"/>
            <a:ext cx="438912" cy="448056"/>
          </a:xfrm>
          <a:prstGeom prst="rect">
            <a:avLst/>
          </a:prstGeom>
        </p:spPr>
        <p:txBody>
          <a:bodyPr vert="horz" lIns="91440" tIns="45720" rIns="91440" bIns="45720" rtlCol="0" anchor="ctr"/>
          <a:lstStyle>
            <a:lvl1pPr algn="r">
              <a:defRPr sz="800">
                <a:solidFill>
                  <a:srgbClr val="FFFFFF"/>
                </a:solidFill>
              </a:defRPr>
            </a:lvl1pPr>
          </a:lstStyle>
          <a:p>
            <a:fld id="{C01389E6-C847-4AD0-B56D-D205B2EAB1EE}" type="slidenum">
              <a:rPr lang="en-US" smtClean="0"/>
              <a:pPr/>
              <a:t>‹#›</a:t>
            </a:fld>
            <a:endParaRPr lang="en-US" sz="800"/>
          </a:p>
        </p:txBody>
      </p:sp>
    </p:spTree>
    <p:extLst>
      <p:ext uri="{BB962C8B-B14F-4D97-AF65-F5344CB8AC3E}">
        <p14:creationId xmlns:p14="http://schemas.microsoft.com/office/powerpoint/2010/main" val="28073966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62" r:id="rId4"/>
    <p:sldLayoutId id="2147483663" r:id="rId5"/>
    <p:sldLayoutId id="2147483668" r:id="rId6"/>
    <p:sldLayoutId id="2147483664" r:id="rId7"/>
    <p:sldLayoutId id="2147483665" r:id="rId8"/>
    <p:sldLayoutId id="2147483666" r:id="rId9"/>
    <p:sldLayoutId id="2147483667" r:id="rId10"/>
    <p:sldLayoutId id="2147483669" r:id="rId11"/>
  </p:sldLayoutIdLst>
  <p:hf sldNum="0" hdr="0" ftr="0" dt="0"/>
  <p:txStyles>
    <p:titleStyle>
      <a:lvl1pPr algn="l" defTabSz="914400" rtl="0" eaLnBrk="1" latinLnBrk="0" hangingPunct="1">
        <a:lnSpc>
          <a:spcPct val="100000"/>
        </a:lnSpc>
        <a:spcBef>
          <a:spcPct val="0"/>
        </a:spcBef>
        <a:buNone/>
        <a:defRPr sz="3600" b="1" i="0" kern="1200" cap="all" spc="70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7404E292-5FAB-47E8-A663-A07530CED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80FF8ED-64CE-400C-A4D5-9F943FC264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1999" cy="6858000"/>
          </a:xfrm>
          <a:prstGeom prst="rect">
            <a:avLst/>
          </a:prstGeom>
          <a:gradFill>
            <a:gsLst>
              <a:gs pos="0">
                <a:schemeClr val="accent5">
                  <a:alpha val="75000"/>
                </a:schemeClr>
              </a:gs>
              <a:gs pos="100000">
                <a:schemeClr val="accent2">
                  <a:lumMod val="60000"/>
                  <a:lumOff val="4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68868AD-100D-45F3-B11E-8A2936712B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12191999" cy="6858000"/>
          </a:xfrm>
          <a:prstGeom prst="rect">
            <a:avLst/>
          </a:prstGeom>
          <a:gradFill>
            <a:gsLst>
              <a:gs pos="49000">
                <a:schemeClr val="accent5">
                  <a:alpha val="50000"/>
                </a:schemeClr>
              </a:gs>
              <a:gs pos="100000">
                <a:schemeClr val="accent2">
                  <a:alpha val="74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14742CC-05F9-44AC-AF98-AB6EF810E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96001" cy="6858000"/>
          </a:xfrm>
          <a:prstGeom prst="rect">
            <a:avLst/>
          </a:prstGeom>
          <a:gradFill>
            <a:gsLst>
              <a:gs pos="0">
                <a:schemeClr val="accent2">
                  <a:alpha val="17000"/>
                </a:schemeClr>
              </a:gs>
              <a:gs pos="85000">
                <a:schemeClr val="accent4">
                  <a:alpha val="40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3">
            <a:extLst>
              <a:ext uri="{FF2B5EF4-FFF2-40B4-BE49-F238E27FC236}">
                <a16:creationId xmlns:a16="http://schemas.microsoft.com/office/drawing/2014/main" id="{853C77DB-C7E3-4B1F-9AD0-1EB2982A8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460656" y="-2569189"/>
            <a:ext cx="5115722" cy="10255626"/>
          </a:xfrm>
          <a:custGeom>
            <a:avLst/>
            <a:gdLst>
              <a:gd name="connsiteX0" fmla="*/ 2065105 w 2065105"/>
              <a:gd name="connsiteY0" fmla="*/ 0 h 4139967"/>
              <a:gd name="connsiteX1" fmla="*/ 2065105 w 2065105"/>
              <a:gd name="connsiteY1" fmla="*/ 4139967 h 4139967"/>
              <a:gd name="connsiteX2" fmla="*/ 1858573 w 2065105"/>
              <a:gd name="connsiteY2" fmla="*/ 4129538 h 4139967"/>
              <a:gd name="connsiteX3" fmla="*/ 0 w 2065105"/>
              <a:gd name="connsiteY3" fmla="*/ 2069983 h 4139967"/>
              <a:gd name="connsiteX4" fmla="*/ 1858573 w 2065105"/>
              <a:gd name="connsiteY4" fmla="*/ 10428 h 4139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105" h="4139967">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flip="none" rotWithShape="1">
            <a:gsLst>
              <a:gs pos="7000">
                <a:schemeClr val="accent4">
                  <a:lumMod val="60000"/>
                  <a:lumOff val="40000"/>
                  <a:alpha val="3000"/>
                </a:schemeClr>
              </a:gs>
              <a:gs pos="100000">
                <a:schemeClr val="accent4">
                  <a:lumMod val="60000"/>
                  <a:lumOff val="40000"/>
                  <a:alpha val="3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0EF75A7-BD9B-5BCD-EBFD-0694CE35727B}"/>
              </a:ext>
            </a:extLst>
          </p:cNvPr>
          <p:cNvSpPr>
            <a:spLocks noGrp="1"/>
          </p:cNvSpPr>
          <p:nvPr>
            <p:ph type="ctrTitle"/>
          </p:nvPr>
        </p:nvSpPr>
        <p:spPr>
          <a:xfrm>
            <a:off x="1524000" y="1104445"/>
            <a:ext cx="9144000" cy="2826182"/>
          </a:xfrm>
        </p:spPr>
        <p:txBody>
          <a:bodyPr anchor="ctr">
            <a:normAutofit/>
          </a:bodyPr>
          <a:lstStyle/>
          <a:p>
            <a:r>
              <a:rPr lang="de-DE" sz="4400">
                <a:solidFill>
                  <a:schemeClr val="bg1"/>
                </a:solidFill>
                <a:ea typeface="+mj-lt"/>
                <a:cs typeface="+mj-lt"/>
              </a:rPr>
              <a:t>COLLABORATION BETWEEN TAILSPIN TOYS AND CUBIX</a:t>
            </a:r>
            <a:endParaRPr lang="en-US">
              <a:solidFill>
                <a:schemeClr val="bg1"/>
              </a:solidFill>
            </a:endParaRPr>
          </a:p>
        </p:txBody>
      </p:sp>
    </p:spTree>
    <p:extLst>
      <p:ext uri="{BB962C8B-B14F-4D97-AF65-F5344CB8AC3E}">
        <p14:creationId xmlns:p14="http://schemas.microsoft.com/office/powerpoint/2010/main" val="3301576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BEAC55E-FD3E-4A90-B4E2-D197D80383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8AAE952-88C7-A293-1DF1-192A362834C6}"/>
              </a:ext>
            </a:extLst>
          </p:cNvPr>
          <p:cNvSpPr>
            <a:spLocks noGrp="1"/>
          </p:cNvSpPr>
          <p:nvPr>
            <p:ph type="title"/>
          </p:nvPr>
        </p:nvSpPr>
        <p:spPr>
          <a:xfrm>
            <a:off x="1371601" y="457199"/>
            <a:ext cx="9448800" cy="1061357"/>
          </a:xfrm>
        </p:spPr>
        <p:txBody>
          <a:bodyPr>
            <a:normAutofit/>
          </a:bodyPr>
          <a:lstStyle/>
          <a:p>
            <a:pPr>
              <a:lnSpc>
                <a:spcPct val="90000"/>
              </a:lnSpc>
            </a:pPr>
            <a:r>
              <a:rPr lang="de-DE" sz="3700"/>
              <a:t>CHALLENGES IN MARKET LAUNCH</a:t>
            </a:r>
            <a:endParaRPr lang="en-US"/>
          </a:p>
        </p:txBody>
      </p:sp>
      <p:sp>
        <p:nvSpPr>
          <p:cNvPr id="3" name="Inhaltsplatzhalter 2">
            <a:extLst>
              <a:ext uri="{FF2B5EF4-FFF2-40B4-BE49-F238E27FC236}">
                <a16:creationId xmlns:a16="http://schemas.microsoft.com/office/drawing/2014/main" id="{946D0B99-29F2-D64A-938D-F35D94B5F592}"/>
              </a:ext>
            </a:extLst>
          </p:cNvPr>
          <p:cNvSpPr>
            <a:spLocks noGrp="1"/>
          </p:cNvSpPr>
          <p:nvPr>
            <p:ph idx="1"/>
          </p:nvPr>
        </p:nvSpPr>
        <p:spPr>
          <a:xfrm>
            <a:off x="1371601" y="1887968"/>
            <a:ext cx="9448800" cy="3812746"/>
          </a:xfrm>
        </p:spPr>
        <p:txBody>
          <a:bodyPr vert="horz" lIns="0" tIns="0" rIns="0" bIns="0" rtlCol="0" anchor="t">
            <a:normAutofit/>
          </a:bodyPr>
          <a:lstStyle/>
          <a:p>
            <a:pPr marL="0" indent="0">
              <a:buNone/>
            </a:pPr>
            <a:r>
              <a:rPr lang="de-DE" sz="1800" err="1">
                <a:solidFill>
                  <a:srgbClr val="424242"/>
                </a:solidFill>
                <a:ea typeface="+mn-lt"/>
                <a:cs typeface="+mn-lt"/>
              </a:rPr>
              <a:t>Communicating</a:t>
            </a:r>
            <a:r>
              <a:rPr lang="de-DE" sz="1800">
                <a:solidFill>
                  <a:srgbClr val="424242"/>
                </a:solidFill>
                <a:ea typeface="+mn-lt"/>
                <a:cs typeface="+mn-lt"/>
              </a:rPr>
              <a:t> </a:t>
            </a:r>
            <a:r>
              <a:rPr lang="de-DE" sz="1800" err="1">
                <a:solidFill>
                  <a:srgbClr val="424242"/>
                </a:solidFill>
                <a:ea typeface="+mn-lt"/>
                <a:cs typeface="+mn-lt"/>
              </a:rPr>
              <a:t>the</a:t>
            </a:r>
            <a:r>
              <a:rPr lang="de-DE" sz="1800">
                <a:solidFill>
                  <a:srgbClr val="424242"/>
                </a:solidFill>
                <a:ea typeface="+mn-lt"/>
                <a:cs typeface="+mn-lt"/>
              </a:rPr>
              <a:t> Concept</a:t>
            </a:r>
            <a:endParaRPr lang="en-US" sz="1800"/>
          </a:p>
          <a:p>
            <a:r>
              <a:rPr lang="de-DE" sz="1800" err="1">
                <a:solidFill>
                  <a:srgbClr val="424242"/>
                </a:solidFill>
                <a:ea typeface="+mn-lt"/>
                <a:cs typeface="+mn-lt"/>
              </a:rPr>
              <a:t>Parents</a:t>
            </a:r>
            <a:r>
              <a:rPr lang="de-DE" sz="1800">
                <a:solidFill>
                  <a:srgbClr val="424242"/>
                </a:solidFill>
                <a:ea typeface="+mn-lt"/>
                <a:cs typeface="+mn-lt"/>
              </a:rPr>
              <a:t> </a:t>
            </a:r>
            <a:r>
              <a:rPr lang="de-DE" sz="1800" err="1">
                <a:solidFill>
                  <a:srgbClr val="424242"/>
                </a:solidFill>
                <a:ea typeface="+mn-lt"/>
                <a:cs typeface="+mn-lt"/>
              </a:rPr>
              <a:t>might</a:t>
            </a:r>
            <a:r>
              <a:rPr lang="de-DE" sz="1800">
                <a:solidFill>
                  <a:srgbClr val="424242"/>
                </a:solidFill>
                <a:ea typeface="+mn-lt"/>
                <a:cs typeface="+mn-lt"/>
              </a:rPr>
              <a:t> </a:t>
            </a:r>
            <a:r>
              <a:rPr lang="de-DE" sz="1800" err="1">
                <a:solidFill>
                  <a:srgbClr val="424242"/>
                </a:solidFill>
                <a:ea typeface="+mn-lt"/>
                <a:cs typeface="+mn-lt"/>
              </a:rPr>
              <a:t>think</a:t>
            </a:r>
            <a:r>
              <a:rPr lang="de-DE" sz="1800">
                <a:solidFill>
                  <a:srgbClr val="424242"/>
                </a:solidFill>
                <a:ea typeface="+mn-lt"/>
                <a:cs typeface="+mn-lt"/>
              </a:rPr>
              <a:t> </a:t>
            </a:r>
            <a:r>
              <a:rPr lang="de-DE" sz="1800" err="1">
                <a:solidFill>
                  <a:srgbClr val="424242"/>
                </a:solidFill>
                <a:ea typeface="+mn-lt"/>
                <a:cs typeface="+mn-lt"/>
              </a:rPr>
              <a:t>that</a:t>
            </a:r>
            <a:r>
              <a:rPr lang="de-DE" sz="1800">
                <a:solidFill>
                  <a:srgbClr val="424242"/>
                </a:solidFill>
                <a:ea typeface="+mn-lt"/>
                <a:cs typeface="+mn-lt"/>
              </a:rPr>
              <a:t> </a:t>
            </a:r>
            <a:r>
              <a:rPr lang="de-DE" sz="1800" err="1">
                <a:solidFill>
                  <a:srgbClr val="424242"/>
                </a:solidFill>
                <a:ea typeface="+mn-lt"/>
                <a:cs typeface="+mn-lt"/>
              </a:rPr>
              <a:t>cube</a:t>
            </a:r>
            <a:r>
              <a:rPr lang="de-DE" sz="1800">
                <a:solidFill>
                  <a:srgbClr val="424242"/>
                </a:solidFill>
                <a:ea typeface="+mn-lt"/>
                <a:cs typeface="+mn-lt"/>
              </a:rPr>
              <a:t> </a:t>
            </a:r>
            <a:r>
              <a:rPr lang="de-DE" sz="1800" err="1">
                <a:solidFill>
                  <a:srgbClr val="424242"/>
                </a:solidFill>
                <a:ea typeface="+mn-lt"/>
                <a:cs typeface="+mn-lt"/>
              </a:rPr>
              <a:t>shapes</a:t>
            </a:r>
            <a:r>
              <a:rPr lang="de-DE" sz="1800">
                <a:solidFill>
                  <a:srgbClr val="424242"/>
                </a:solidFill>
                <a:ea typeface="+mn-lt"/>
                <a:cs typeface="+mn-lt"/>
              </a:rPr>
              <a:t> </a:t>
            </a:r>
            <a:r>
              <a:rPr lang="de-DE" sz="1800" err="1">
                <a:solidFill>
                  <a:srgbClr val="424242"/>
                </a:solidFill>
                <a:ea typeface="+mn-lt"/>
                <a:cs typeface="+mn-lt"/>
              </a:rPr>
              <a:t>are</a:t>
            </a:r>
            <a:r>
              <a:rPr lang="de-DE" sz="1800">
                <a:solidFill>
                  <a:srgbClr val="424242"/>
                </a:solidFill>
                <a:ea typeface="+mn-lt"/>
                <a:cs typeface="+mn-lt"/>
              </a:rPr>
              <a:t> </a:t>
            </a:r>
            <a:r>
              <a:rPr lang="de-DE" sz="1800" err="1">
                <a:solidFill>
                  <a:srgbClr val="424242"/>
                </a:solidFill>
                <a:ea typeface="+mn-lt"/>
                <a:cs typeface="+mn-lt"/>
              </a:rPr>
              <a:t>less</a:t>
            </a:r>
            <a:r>
              <a:rPr lang="de-DE" sz="1800">
                <a:solidFill>
                  <a:srgbClr val="424242"/>
                </a:solidFill>
                <a:ea typeface="+mn-lt"/>
                <a:cs typeface="+mn-lt"/>
              </a:rPr>
              <a:t> versatile</a:t>
            </a:r>
            <a:endParaRPr lang="de-DE" sz="1800"/>
          </a:p>
          <a:p>
            <a:r>
              <a:rPr lang="de-DE" sz="1800">
                <a:solidFill>
                  <a:srgbClr val="424242"/>
                </a:solidFill>
                <a:ea typeface="+mn-lt"/>
                <a:cs typeface="+mn-lt"/>
              </a:rPr>
              <a:t>Traditional </a:t>
            </a:r>
            <a:r>
              <a:rPr lang="de-DE" sz="1800" err="1">
                <a:solidFill>
                  <a:srgbClr val="424242"/>
                </a:solidFill>
                <a:ea typeface="+mn-lt"/>
                <a:cs typeface="+mn-lt"/>
              </a:rPr>
              <a:t>building</a:t>
            </a:r>
            <a:r>
              <a:rPr lang="de-DE" sz="1800">
                <a:solidFill>
                  <a:srgbClr val="424242"/>
                </a:solidFill>
                <a:ea typeface="+mn-lt"/>
                <a:cs typeface="+mn-lt"/>
              </a:rPr>
              <a:t> </a:t>
            </a:r>
            <a:r>
              <a:rPr lang="de-DE" sz="1800" err="1">
                <a:solidFill>
                  <a:srgbClr val="424242"/>
                </a:solidFill>
                <a:ea typeface="+mn-lt"/>
                <a:cs typeface="+mn-lt"/>
              </a:rPr>
              <a:t>blocks</a:t>
            </a:r>
            <a:r>
              <a:rPr lang="de-DE" sz="1800">
                <a:solidFill>
                  <a:srgbClr val="424242"/>
                </a:solidFill>
                <a:ea typeface="+mn-lt"/>
                <a:cs typeface="+mn-lt"/>
              </a:rPr>
              <a:t> </a:t>
            </a:r>
            <a:r>
              <a:rPr lang="de-DE" sz="1800" err="1">
                <a:solidFill>
                  <a:srgbClr val="424242"/>
                </a:solidFill>
                <a:ea typeface="+mn-lt"/>
                <a:cs typeface="+mn-lt"/>
              </a:rPr>
              <a:t>are</a:t>
            </a:r>
            <a:r>
              <a:rPr lang="de-DE" sz="1800">
                <a:solidFill>
                  <a:srgbClr val="424242"/>
                </a:solidFill>
                <a:ea typeface="+mn-lt"/>
                <a:cs typeface="+mn-lt"/>
              </a:rPr>
              <a:t> </a:t>
            </a:r>
            <a:r>
              <a:rPr lang="de-DE" sz="1800" err="1">
                <a:solidFill>
                  <a:srgbClr val="424242"/>
                </a:solidFill>
                <a:ea typeface="+mn-lt"/>
                <a:cs typeface="+mn-lt"/>
              </a:rPr>
              <a:t>often</a:t>
            </a:r>
            <a:r>
              <a:rPr lang="de-DE" sz="1800">
                <a:solidFill>
                  <a:srgbClr val="424242"/>
                </a:solidFill>
                <a:ea typeface="+mn-lt"/>
                <a:cs typeface="+mn-lt"/>
              </a:rPr>
              <a:t> </a:t>
            </a:r>
            <a:r>
              <a:rPr lang="de-DE" sz="1800" err="1">
                <a:solidFill>
                  <a:srgbClr val="424242"/>
                </a:solidFill>
                <a:ea typeface="+mn-lt"/>
                <a:cs typeface="+mn-lt"/>
              </a:rPr>
              <a:t>preferred</a:t>
            </a:r>
            <a:endParaRPr lang="de-DE" sz="1800" err="1"/>
          </a:p>
          <a:p>
            <a:endParaRPr lang="de-DE" sz="1800">
              <a:solidFill>
                <a:srgbClr val="424242"/>
              </a:solidFill>
              <a:ea typeface="+mn-lt"/>
              <a:cs typeface="+mn-lt"/>
            </a:endParaRPr>
          </a:p>
          <a:p>
            <a:pPr marL="0" indent="0">
              <a:buNone/>
            </a:pPr>
            <a:r>
              <a:rPr lang="de-DE" sz="1800">
                <a:solidFill>
                  <a:srgbClr val="424242"/>
                </a:solidFill>
                <a:ea typeface="+mn-lt"/>
                <a:cs typeface="+mn-lt"/>
              </a:rPr>
              <a:t>Highlight </a:t>
            </a:r>
            <a:r>
              <a:rPr lang="de-DE" sz="1800" err="1">
                <a:solidFill>
                  <a:srgbClr val="424242"/>
                </a:solidFill>
                <a:ea typeface="+mn-lt"/>
                <a:cs typeface="+mn-lt"/>
              </a:rPr>
              <a:t>the</a:t>
            </a:r>
            <a:r>
              <a:rPr lang="de-DE" sz="1800">
                <a:solidFill>
                  <a:srgbClr val="424242"/>
                </a:solidFill>
                <a:ea typeface="+mn-lt"/>
                <a:cs typeface="+mn-lt"/>
              </a:rPr>
              <a:t> </a:t>
            </a:r>
            <a:r>
              <a:rPr lang="de-DE" sz="1800" err="1">
                <a:solidFill>
                  <a:srgbClr val="424242"/>
                </a:solidFill>
                <a:ea typeface="+mn-lt"/>
                <a:cs typeface="+mn-lt"/>
              </a:rPr>
              <a:t>added</a:t>
            </a:r>
            <a:r>
              <a:rPr lang="de-DE" sz="1800">
                <a:solidFill>
                  <a:srgbClr val="424242"/>
                </a:solidFill>
                <a:ea typeface="+mn-lt"/>
                <a:cs typeface="+mn-lt"/>
              </a:rPr>
              <a:t> </a:t>
            </a:r>
            <a:r>
              <a:rPr lang="de-DE" sz="1800" err="1">
                <a:solidFill>
                  <a:srgbClr val="424242"/>
                </a:solidFill>
                <a:ea typeface="+mn-lt"/>
                <a:cs typeface="+mn-lt"/>
              </a:rPr>
              <a:t>value</a:t>
            </a:r>
            <a:r>
              <a:rPr lang="de-DE" sz="1800">
                <a:solidFill>
                  <a:srgbClr val="424242"/>
                </a:solidFill>
                <a:ea typeface="+mn-lt"/>
                <a:cs typeface="+mn-lt"/>
              </a:rPr>
              <a:t> </a:t>
            </a:r>
            <a:r>
              <a:rPr lang="de-DE" sz="1800" err="1">
                <a:solidFill>
                  <a:srgbClr val="424242"/>
                </a:solidFill>
                <a:ea typeface="+mn-lt"/>
                <a:cs typeface="+mn-lt"/>
              </a:rPr>
              <a:t>of</a:t>
            </a:r>
            <a:r>
              <a:rPr lang="de-DE" sz="1800">
                <a:solidFill>
                  <a:srgbClr val="424242"/>
                </a:solidFill>
                <a:ea typeface="+mn-lt"/>
                <a:cs typeface="+mn-lt"/>
              </a:rPr>
              <a:t> </a:t>
            </a:r>
            <a:r>
              <a:rPr lang="de-DE" sz="1800" err="1">
                <a:solidFill>
                  <a:srgbClr val="424242"/>
                </a:solidFill>
                <a:ea typeface="+mn-lt"/>
                <a:cs typeface="+mn-lt"/>
              </a:rPr>
              <a:t>the</a:t>
            </a:r>
            <a:r>
              <a:rPr lang="de-DE" sz="1800">
                <a:solidFill>
                  <a:srgbClr val="424242"/>
                </a:solidFill>
                <a:ea typeface="+mn-lt"/>
                <a:cs typeface="+mn-lt"/>
              </a:rPr>
              <a:t> </a:t>
            </a:r>
            <a:r>
              <a:rPr lang="de-DE" sz="1800" err="1">
                <a:solidFill>
                  <a:srgbClr val="424242"/>
                </a:solidFill>
                <a:ea typeface="+mn-lt"/>
                <a:cs typeface="+mn-lt"/>
              </a:rPr>
              <a:t>cubes</a:t>
            </a:r>
            <a:endParaRPr lang="de-DE" sz="1800" err="1"/>
          </a:p>
          <a:p>
            <a:r>
              <a:rPr lang="de-DE" sz="1800" err="1">
                <a:solidFill>
                  <a:srgbClr val="424242"/>
                </a:solidFill>
                <a:ea typeface="+mn-lt"/>
                <a:cs typeface="+mn-lt"/>
              </a:rPr>
              <a:t>Simplicity</a:t>
            </a:r>
            <a:r>
              <a:rPr lang="de-DE" sz="1800">
                <a:solidFill>
                  <a:srgbClr val="424242"/>
                </a:solidFill>
                <a:ea typeface="+mn-lt"/>
                <a:cs typeface="+mn-lt"/>
              </a:rPr>
              <a:t> </a:t>
            </a:r>
            <a:r>
              <a:rPr lang="de-DE" sz="1800" err="1">
                <a:solidFill>
                  <a:srgbClr val="424242"/>
                </a:solidFill>
                <a:ea typeface="+mn-lt"/>
                <a:cs typeface="+mn-lt"/>
              </a:rPr>
              <a:t>of</a:t>
            </a:r>
            <a:r>
              <a:rPr lang="de-DE" sz="1800">
                <a:solidFill>
                  <a:srgbClr val="424242"/>
                </a:solidFill>
                <a:ea typeface="+mn-lt"/>
                <a:cs typeface="+mn-lt"/>
              </a:rPr>
              <a:t> </a:t>
            </a:r>
            <a:r>
              <a:rPr lang="de-DE" sz="1800" err="1">
                <a:solidFill>
                  <a:srgbClr val="424242"/>
                </a:solidFill>
                <a:ea typeface="+mn-lt"/>
                <a:cs typeface="+mn-lt"/>
              </a:rPr>
              <a:t>the</a:t>
            </a:r>
            <a:r>
              <a:rPr lang="de-DE" sz="1800">
                <a:solidFill>
                  <a:srgbClr val="424242"/>
                </a:solidFill>
                <a:ea typeface="+mn-lt"/>
                <a:cs typeface="+mn-lt"/>
              </a:rPr>
              <a:t> </a:t>
            </a:r>
            <a:r>
              <a:rPr lang="de-DE" sz="1800" err="1">
                <a:solidFill>
                  <a:srgbClr val="424242"/>
                </a:solidFill>
                <a:ea typeface="+mn-lt"/>
                <a:cs typeface="+mn-lt"/>
              </a:rPr>
              <a:t>cubes</a:t>
            </a:r>
            <a:endParaRPr lang="de-DE" sz="1800" err="1"/>
          </a:p>
          <a:p>
            <a:r>
              <a:rPr lang="de-DE" sz="1800" err="1">
                <a:solidFill>
                  <a:srgbClr val="424242"/>
                </a:solidFill>
                <a:ea typeface="+mn-lt"/>
                <a:cs typeface="+mn-lt"/>
              </a:rPr>
              <a:t>Endless</a:t>
            </a:r>
            <a:r>
              <a:rPr lang="de-DE" sz="1800">
                <a:solidFill>
                  <a:srgbClr val="424242"/>
                </a:solidFill>
                <a:ea typeface="+mn-lt"/>
                <a:cs typeface="+mn-lt"/>
              </a:rPr>
              <a:t> </a:t>
            </a:r>
            <a:r>
              <a:rPr lang="de-DE" sz="1800" err="1">
                <a:solidFill>
                  <a:srgbClr val="424242"/>
                </a:solidFill>
                <a:ea typeface="+mn-lt"/>
                <a:cs typeface="+mn-lt"/>
              </a:rPr>
              <a:t>creative</a:t>
            </a:r>
            <a:r>
              <a:rPr lang="de-DE" sz="1800">
                <a:solidFill>
                  <a:srgbClr val="424242"/>
                </a:solidFill>
                <a:ea typeface="+mn-lt"/>
                <a:cs typeface="+mn-lt"/>
              </a:rPr>
              <a:t> </a:t>
            </a:r>
            <a:r>
              <a:rPr lang="de-DE" sz="1800" err="1">
                <a:solidFill>
                  <a:srgbClr val="424242"/>
                </a:solidFill>
                <a:ea typeface="+mn-lt"/>
                <a:cs typeface="+mn-lt"/>
              </a:rPr>
              <a:t>possibilities</a:t>
            </a:r>
            <a:endParaRPr lang="de-DE" sz="1800" err="1"/>
          </a:p>
          <a:p>
            <a:endParaRPr lang="de-DE" sz="1800"/>
          </a:p>
        </p:txBody>
      </p:sp>
      <p:sp>
        <p:nvSpPr>
          <p:cNvPr id="10" name="Rectangle 9">
            <a:extLst>
              <a:ext uri="{FF2B5EF4-FFF2-40B4-BE49-F238E27FC236}">
                <a16:creationId xmlns:a16="http://schemas.microsoft.com/office/drawing/2014/main" id="{282DCAD1-D7F2-4CA8-960C-526B7DB37A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8741"/>
            <a:ext cx="12192000" cy="449256"/>
          </a:xfrm>
          <a:prstGeom prst="rect">
            <a:avLst/>
          </a:prstGeom>
          <a:gradFill>
            <a:gsLst>
              <a:gs pos="14000">
                <a:schemeClr val="accent4">
                  <a:alpha val="28000"/>
                </a:schemeClr>
              </a:gs>
              <a:gs pos="100000">
                <a:schemeClr val="accent5">
                  <a:alpha val="8500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009AC7F-1347-41C8-8BEB-47473A21A6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8316"/>
            <a:ext cx="8153398" cy="449684"/>
          </a:xfrm>
          <a:prstGeom prst="rect">
            <a:avLst/>
          </a:prstGeom>
          <a:gradFill>
            <a:gsLst>
              <a:gs pos="9000">
                <a:schemeClr val="accent2">
                  <a:lumMod val="60000"/>
                  <a:lumOff val="40000"/>
                  <a:alpha val="68000"/>
                </a:schemeClr>
              </a:gs>
              <a:gs pos="99000">
                <a:schemeClr val="accent2"/>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8705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2E01D1A-C0F0-5DDE-6B1E-CCB14E69D6D6}"/>
              </a:ext>
            </a:extLst>
          </p:cNvPr>
          <p:cNvSpPr>
            <a:spLocks noGrp="1"/>
          </p:cNvSpPr>
          <p:nvPr>
            <p:ph type="title"/>
          </p:nvPr>
        </p:nvSpPr>
        <p:spPr>
          <a:xfrm>
            <a:off x="1371600" y="457200"/>
            <a:ext cx="4911393" cy="1556724"/>
          </a:xfrm>
        </p:spPr>
        <p:txBody>
          <a:bodyPr vert="horz" lIns="0" tIns="0" rIns="0" bIns="0" rtlCol="0" anchor="b">
            <a:normAutofit/>
          </a:bodyPr>
          <a:lstStyle/>
          <a:p>
            <a:pPr>
              <a:lnSpc>
                <a:spcPct val="90000"/>
              </a:lnSpc>
            </a:pPr>
            <a:r>
              <a:rPr lang="en-US" sz="1700"/>
              <a:t>Marketing ideas for product communication</a:t>
            </a:r>
          </a:p>
        </p:txBody>
      </p:sp>
      <p:sp>
        <p:nvSpPr>
          <p:cNvPr id="4" name="Inhaltsplatzhalter 3">
            <a:extLst>
              <a:ext uri="{FF2B5EF4-FFF2-40B4-BE49-F238E27FC236}">
                <a16:creationId xmlns:a16="http://schemas.microsoft.com/office/drawing/2014/main" id="{9F03A571-324A-845F-7548-6496BE780A8B}"/>
              </a:ext>
            </a:extLst>
          </p:cNvPr>
          <p:cNvSpPr>
            <a:spLocks noGrp="1"/>
          </p:cNvSpPr>
          <p:nvPr>
            <p:ph sz="half" idx="2"/>
          </p:nvPr>
        </p:nvSpPr>
        <p:spPr>
          <a:xfrm>
            <a:off x="1371601" y="2345635"/>
            <a:ext cx="4911392" cy="3583940"/>
          </a:xfrm>
        </p:spPr>
        <p:txBody>
          <a:bodyPr vert="horz" lIns="0" tIns="0" rIns="0" bIns="0" rtlCol="0" anchor="t">
            <a:normAutofit/>
          </a:bodyPr>
          <a:lstStyle/>
          <a:p>
            <a:pPr marL="0" indent="0">
              <a:buNone/>
            </a:pPr>
            <a:r>
              <a:rPr lang="en-US" sz="1600"/>
              <a:t>Videos in marketing strategy</a:t>
            </a:r>
          </a:p>
          <a:p>
            <a:r>
              <a:rPr lang="en-US" sz="1600"/>
              <a:t>Show how children play with the dice
Demonstrate how exciting models are built</a:t>
            </a:r>
          </a:p>
          <a:p>
            <a:pPr marL="0" indent="0">
              <a:buNone/>
            </a:pPr>
            <a:r>
              <a:rPr lang="en-US" sz="1600"/>
              <a:t>Making the versatility of the cubes visible</a:t>
            </a:r>
          </a:p>
          <a:p>
            <a:r>
              <a:rPr lang="en-US" sz="1600"/>
              <a:t>Highlight playful experimentation</a:t>
            </a:r>
          </a:p>
        </p:txBody>
      </p:sp>
      <p:pic>
        <p:nvPicPr>
          <p:cNvPr id="5" name="Inhaltsplatzhalter 4" descr="A group of wooden models of old courtyard houses">
            <a:extLst>
              <a:ext uri="{FF2B5EF4-FFF2-40B4-BE49-F238E27FC236}">
                <a16:creationId xmlns:a16="http://schemas.microsoft.com/office/drawing/2014/main" id="{0F2E302F-F3A0-4258-8407-C350EDAD9EDE}"/>
              </a:ext>
            </a:extLst>
          </p:cNvPr>
          <p:cNvPicPr>
            <a:picLocks noGrp="1" noChangeAspect="1"/>
          </p:cNvPicPr>
          <p:nvPr>
            <p:ph sz="half" idx="1"/>
          </p:nvPr>
        </p:nvPicPr>
        <p:blipFill>
          <a:blip r:embed="rId3"/>
          <a:stretch>
            <a:fillRect/>
          </a:stretch>
        </p:blipFill>
        <p:spPr>
          <a:xfrm>
            <a:off x="6644639" y="1494546"/>
            <a:ext cx="5090161" cy="3397682"/>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8317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BEAC55E-FD3E-4A90-B4E2-D197D80383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332C62A-0F46-4611-A346-995E769F47A0}"/>
              </a:ext>
            </a:extLst>
          </p:cNvPr>
          <p:cNvSpPr>
            <a:spLocks noGrp="1"/>
          </p:cNvSpPr>
          <p:nvPr>
            <p:ph type="title"/>
          </p:nvPr>
        </p:nvSpPr>
        <p:spPr>
          <a:xfrm>
            <a:off x="1371601" y="457199"/>
            <a:ext cx="9448800" cy="1061357"/>
          </a:xfrm>
        </p:spPr>
        <p:txBody>
          <a:bodyPr>
            <a:normAutofit/>
          </a:bodyPr>
          <a:lstStyle/>
          <a:p>
            <a:pPr>
              <a:lnSpc>
                <a:spcPct val="90000"/>
              </a:lnSpc>
            </a:pPr>
            <a:r>
              <a:rPr lang="de-DE" sz="3700" err="1"/>
              <a:t>Sustainability</a:t>
            </a:r>
            <a:r>
              <a:rPr lang="de-DE" sz="3700"/>
              <a:t> </a:t>
            </a:r>
            <a:r>
              <a:rPr lang="de-DE" sz="3700" err="1"/>
              <a:t>as</a:t>
            </a:r>
            <a:r>
              <a:rPr lang="de-DE" sz="3700"/>
              <a:t> a </a:t>
            </a:r>
            <a:r>
              <a:rPr lang="de-DE" sz="3700" err="1"/>
              <a:t>sales</a:t>
            </a:r>
            <a:r>
              <a:rPr lang="de-DE" sz="3700"/>
              <a:t> </a:t>
            </a:r>
            <a:r>
              <a:rPr lang="de-DE" sz="3700" err="1"/>
              <a:t>argument</a:t>
            </a:r>
            <a:endParaRPr lang="de-DE" sz="3700"/>
          </a:p>
        </p:txBody>
      </p:sp>
      <p:sp>
        <p:nvSpPr>
          <p:cNvPr id="3" name="Inhaltsplatzhalter 2">
            <a:extLst>
              <a:ext uri="{FF2B5EF4-FFF2-40B4-BE49-F238E27FC236}">
                <a16:creationId xmlns:a16="http://schemas.microsoft.com/office/drawing/2014/main" id="{8FC1370C-2EA2-1A10-8AA3-7454E38258AA}"/>
              </a:ext>
            </a:extLst>
          </p:cNvPr>
          <p:cNvSpPr>
            <a:spLocks noGrp="1"/>
          </p:cNvSpPr>
          <p:nvPr>
            <p:ph idx="1"/>
          </p:nvPr>
        </p:nvSpPr>
        <p:spPr>
          <a:xfrm>
            <a:off x="1371601" y="1887968"/>
            <a:ext cx="9448800" cy="3812746"/>
          </a:xfrm>
        </p:spPr>
        <p:txBody>
          <a:bodyPr>
            <a:normAutofit/>
          </a:bodyPr>
          <a:lstStyle/>
          <a:p>
            <a:pPr marL="0" indent="0">
              <a:buNone/>
            </a:pPr>
            <a:r>
              <a:rPr lang="de-DE" sz="1800" err="1"/>
              <a:t>Sustainability</a:t>
            </a:r>
            <a:r>
              <a:rPr lang="de-DE" sz="1800"/>
              <a:t> </a:t>
            </a:r>
            <a:r>
              <a:rPr lang="de-DE" sz="1800" err="1"/>
              <a:t>of</a:t>
            </a:r>
            <a:r>
              <a:rPr lang="de-DE" sz="1800"/>
              <a:t> </a:t>
            </a:r>
            <a:r>
              <a:rPr lang="de-DE" sz="1800" err="1"/>
              <a:t>the</a:t>
            </a:r>
            <a:r>
              <a:rPr lang="de-DE" sz="1800"/>
              <a:t> </a:t>
            </a:r>
            <a:r>
              <a:rPr lang="de-DE" sz="1800" err="1"/>
              <a:t>product</a:t>
            </a:r>
            <a:endParaRPr lang="de-DE" sz="1800"/>
          </a:p>
          <a:p>
            <a:r>
              <a:rPr lang="de-DE" sz="1800" err="1"/>
              <a:t>CubiX</a:t>
            </a:r>
            <a:r>
              <a:rPr lang="de-DE" sz="1800"/>
              <a:t> Creator </a:t>
            </a:r>
            <a:r>
              <a:rPr lang="de-DE" sz="1800" err="1"/>
              <a:t>is</a:t>
            </a:r>
            <a:r>
              <a:rPr lang="de-DE" sz="1800"/>
              <a:t> </a:t>
            </a:r>
            <a:r>
              <a:rPr lang="de-DE" sz="1800" err="1"/>
              <a:t>made</a:t>
            </a:r>
            <a:r>
              <a:rPr lang="de-DE" sz="1800"/>
              <a:t> </a:t>
            </a:r>
            <a:r>
              <a:rPr lang="de-DE" sz="1800" err="1"/>
              <a:t>of</a:t>
            </a:r>
            <a:r>
              <a:rPr lang="de-DE" sz="1800"/>
              <a:t> </a:t>
            </a:r>
            <a:r>
              <a:rPr lang="de-DE" sz="1800" err="1"/>
              <a:t>recycled</a:t>
            </a:r>
            <a:r>
              <a:rPr lang="de-DE" sz="1800"/>
              <a:t> </a:t>
            </a:r>
            <a:r>
              <a:rPr lang="de-DE" sz="1800" err="1"/>
              <a:t>plastic</a:t>
            </a:r>
            <a:r>
              <a:rPr lang="de-DE" sz="1800"/>
              <a:t>
Appeals </a:t>
            </a:r>
            <a:r>
              <a:rPr lang="de-DE" sz="1800" err="1"/>
              <a:t>to</a:t>
            </a:r>
            <a:r>
              <a:rPr lang="de-DE" sz="1800"/>
              <a:t> </a:t>
            </a:r>
            <a:r>
              <a:rPr lang="de-DE" sz="1800" err="1"/>
              <a:t>environmentally</a:t>
            </a:r>
            <a:r>
              <a:rPr lang="de-DE" sz="1800"/>
              <a:t> </a:t>
            </a:r>
            <a:r>
              <a:rPr lang="de-DE" sz="1800" err="1"/>
              <a:t>conscious</a:t>
            </a:r>
            <a:r>
              <a:rPr lang="de-DE" sz="1800"/>
              <a:t> </a:t>
            </a:r>
            <a:r>
              <a:rPr lang="de-DE" sz="1800" err="1"/>
              <a:t>parents</a:t>
            </a:r>
            <a:endParaRPr lang="de-DE" sz="1800"/>
          </a:p>
          <a:p>
            <a:pPr marL="0" indent="0">
              <a:buNone/>
            </a:pPr>
            <a:r>
              <a:rPr lang="de-DE" sz="1800" err="1"/>
              <a:t>Production</a:t>
            </a:r>
            <a:r>
              <a:rPr lang="de-DE" sz="1800"/>
              <a:t> </a:t>
            </a:r>
            <a:r>
              <a:rPr lang="de-DE" sz="1800" err="1"/>
              <a:t>capacity</a:t>
            </a:r>
            <a:endParaRPr lang="de-DE" sz="1800"/>
          </a:p>
          <a:p>
            <a:r>
              <a:rPr lang="de-DE" sz="1800"/>
              <a:t>Question </a:t>
            </a:r>
            <a:r>
              <a:rPr lang="de-DE" sz="1800" err="1"/>
              <a:t>of</a:t>
            </a:r>
            <a:r>
              <a:rPr lang="de-DE" sz="1800"/>
              <a:t> </a:t>
            </a:r>
            <a:r>
              <a:rPr lang="de-DE" sz="1800" err="1"/>
              <a:t>capacity</a:t>
            </a:r>
            <a:r>
              <a:rPr lang="de-DE" sz="1800"/>
              <a:t> </a:t>
            </a:r>
            <a:r>
              <a:rPr lang="de-DE" sz="1800" err="1"/>
              <a:t>as</a:t>
            </a:r>
            <a:r>
              <a:rPr lang="de-DE" sz="1800"/>
              <a:t> </a:t>
            </a:r>
            <a:r>
              <a:rPr lang="de-DE" sz="1800" err="1"/>
              <a:t>demand</a:t>
            </a:r>
            <a:r>
              <a:rPr lang="de-DE" sz="1800"/>
              <a:t> </a:t>
            </a:r>
            <a:r>
              <a:rPr lang="de-DE" sz="1800" err="1"/>
              <a:t>increases</a:t>
            </a:r>
            <a:endParaRPr lang="de-DE" sz="1800"/>
          </a:p>
        </p:txBody>
      </p:sp>
      <p:sp>
        <p:nvSpPr>
          <p:cNvPr id="10" name="Rectangle 9">
            <a:extLst>
              <a:ext uri="{FF2B5EF4-FFF2-40B4-BE49-F238E27FC236}">
                <a16:creationId xmlns:a16="http://schemas.microsoft.com/office/drawing/2014/main" id="{282DCAD1-D7F2-4CA8-960C-526B7DB37A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8741"/>
            <a:ext cx="12192000" cy="449256"/>
          </a:xfrm>
          <a:prstGeom prst="rect">
            <a:avLst/>
          </a:prstGeom>
          <a:gradFill>
            <a:gsLst>
              <a:gs pos="14000">
                <a:schemeClr val="accent4">
                  <a:alpha val="28000"/>
                </a:schemeClr>
              </a:gs>
              <a:gs pos="100000">
                <a:schemeClr val="accent5">
                  <a:alpha val="8500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009AC7F-1347-41C8-8BEB-47473A21A6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8316"/>
            <a:ext cx="8153398" cy="449684"/>
          </a:xfrm>
          <a:prstGeom prst="rect">
            <a:avLst/>
          </a:prstGeom>
          <a:gradFill>
            <a:gsLst>
              <a:gs pos="9000">
                <a:schemeClr val="accent2">
                  <a:lumMod val="60000"/>
                  <a:lumOff val="40000"/>
                  <a:alpha val="68000"/>
                </a:schemeClr>
              </a:gs>
              <a:gs pos="99000">
                <a:schemeClr val="accent2"/>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1349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C5CC17-FF17-43CF-B073-D9051465D5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EBE2DDC-0D14-44E6-A1AB-2EEC095074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09318" y="1410082"/>
            <a:ext cx="6858000" cy="4037835"/>
          </a:xfrm>
          <a:prstGeom prst="rect">
            <a:avLst/>
          </a:prstGeom>
          <a:gradFill>
            <a:gsLst>
              <a:gs pos="8000">
                <a:schemeClr val="accent6"/>
              </a:gs>
              <a:gs pos="100000">
                <a:schemeClr val="accent5">
                  <a:alpha val="72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8543D98-0AA2-43B4-B508-DC1DB7F3DC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2414" y="1406060"/>
            <a:ext cx="6857572" cy="4045450"/>
          </a:xfrm>
          <a:prstGeom prst="rect">
            <a:avLst/>
          </a:prstGeom>
          <a:gradFill>
            <a:gsLst>
              <a:gs pos="0">
                <a:schemeClr val="accent4">
                  <a:alpha val="0"/>
                </a:schemeClr>
              </a:gs>
              <a:gs pos="96000">
                <a:schemeClr val="accent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9723C1D-9A1A-465B-8164-483BF5426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98889" y="3617790"/>
            <a:ext cx="2453337" cy="4027079"/>
          </a:xfrm>
          <a:prstGeom prst="rect">
            <a:avLst/>
          </a:prstGeom>
          <a:gradFill>
            <a:gsLst>
              <a:gs pos="2000">
                <a:schemeClr val="accent5">
                  <a:alpha val="35000"/>
                </a:schemeClr>
              </a:gs>
              <a:gs pos="67000">
                <a:schemeClr val="accent4">
                  <a:alpha val="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6680484-5F73-4078-85C2-415205B1A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30441" y="1644149"/>
            <a:ext cx="4384532" cy="4196758"/>
          </a:xfrm>
          <a:custGeom>
            <a:avLst/>
            <a:gdLst>
              <a:gd name="connsiteX0" fmla="*/ 44539 w 4384532"/>
              <a:gd name="connsiteY0" fmla="*/ 2446310 h 4196758"/>
              <a:gd name="connsiteX1" fmla="*/ 0 w 4384532"/>
              <a:gd name="connsiteY1" fmla="*/ 2004492 h 4196758"/>
              <a:gd name="connsiteX2" fmla="*/ 500607 w 4384532"/>
              <a:gd name="connsiteY2" fmla="*/ 610007 h 4196758"/>
              <a:gd name="connsiteX3" fmla="*/ 589546 w 4384532"/>
              <a:gd name="connsiteY3" fmla="*/ 512149 h 4196758"/>
              <a:gd name="connsiteX4" fmla="*/ 3077760 w 4384532"/>
              <a:gd name="connsiteY4" fmla="*/ 0 h 4196758"/>
              <a:gd name="connsiteX5" fmla="*/ 3237230 w 4384532"/>
              <a:gd name="connsiteY5" fmla="*/ 76821 h 4196758"/>
              <a:gd name="connsiteX6" fmla="*/ 4384532 w 4384532"/>
              <a:gd name="connsiteY6" fmla="*/ 2004492 h 4196758"/>
              <a:gd name="connsiteX7" fmla="*/ 2192266 w 4384532"/>
              <a:gd name="connsiteY7" fmla="*/ 4196758 h 4196758"/>
              <a:gd name="connsiteX8" fmla="*/ 44539 w 4384532"/>
              <a:gd name="connsiteY8" fmla="*/ 2446310 h 419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4532" h="4196758">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482E132D-D531-BE4A-C2AA-956312E787B6}"/>
              </a:ext>
            </a:extLst>
          </p:cNvPr>
          <p:cNvSpPr>
            <a:spLocks noGrp="1"/>
          </p:cNvSpPr>
          <p:nvPr>
            <p:ph type="title"/>
          </p:nvPr>
        </p:nvSpPr>
        <p:spPr>
          <a:xfrm>
            <a:off x="387927" y="1028701"/>
            <a:ext cx="3248863" cy="3020785"/>
          </a:xfrm>
        </p:spPr>
        <p:txBody>
          <a:bodyPr>
            <a:normAutofit/>
          </a:bodyPr>
          <a:lstStyle/>
          <a:p>
            <a:pPr algn="r"/>
            <a:r>
              <a:rPr lang="de-DE" sz="2000" err="1">
                <a:solidFill>
                  <a:schemeClr val="bg1"/>
                </a:solidFill>
              </a:rPr>
              <a:t>tEST</a:t>
            </a:r>
            <a:r>
              <a:rPr lang="de-DE" sz="2000">
                <a:solidFill>
                  <a:schemeClr val="bg1"/>
                </a:solidFill>
              </a:rPr>
              <a:t> CAMPAIGN AND Co-Branding</a:t>
            </a:r>
          </a:p>
        </p:txBody>
      </p:sp>
      <p:sp>
        <p:nvSpPr>
          <p:cNvPr id="3" name="Inhaltsplatzhalter 2">
            <a:extLst>
              <a:ext uri="{FF2B5EF4-FFF2-40B4-BE49-F238E27FC236}">
                <a16:creationId xmlns:a16="http://schemas.microsoft.com/office/drawing/2014/main" id="{C97598DB-7A23-6C4E-4694-A4BC4525796D}"/>
              </a:ext>
            </a:extLst>
          </p:cNvPr>
          <p:cNvSpPr>
            <a:spLocks noGrp="1"/>
          </p:cNvSpPr>
          <p:nvPr>
            <p:ph idx="1"/>
          </p:nvPr>
        </p:nvSpPr>
        <p:spPr>
          <a:xfrm>
            <a:off x="4777409" y="1028702"/>
            <a:ext cx="6273972" cy="4843462"/>
          </a:xfrm>
        </p:spPr>
        <p:txBody>
          <a:bodyPr vert="horz" lIns="0" tIns="0" rIns="0" bIns="0" rtlCol="0" anchor="t">
            <a:normAutofit/>
          </a:bodyPr>
          <a:lstStyle/>
          <a:p>
            <a:pPr marL="0" indent="0">
              <a:buNone/>
            </a:pPr>
            <a:r>
              <a:rPr lang="de-DE" sz="1800">
                <a:solidFill>
                  <a:srgbClr val="424242"/>
                </a:solidFill>
                <a:ea typeface="+mn-lt"/>
                <a:cs typeface="+mn-lt"/>
              </a:rPr>
              <a:t>Test </a:t>
            </a:r>
            <a:r>
              <a:rPr lang="de-DE" sz="1800" err="1">
                <a:solidFill>
                  <a:srgbClr val="424242"/>
                </a:solidFill>
                <a:ea typeface="+mn-lt"/>
                <a:cs typeface="+mn-lt"/>
              </a:rPr>
              <a:t>campaign</a:t>
            </a:r>
            <a:r>
              <a:rPr lang="de-DE" sz="1800">
                <a:solidFill>
                  <a:srgbClr val="424242"/>
                </a:solidFill>
                <a:ea typeface="+mn-lt"/>
                <a:cs typeface="+mn-lt"/>
              </a:rPr>
              <a:t> </a:t>
            </a:r>
            <a:r>
              <a:rPr lang="de-DE" sz="1800" err="1">
                <a:solidFill>
                  <a:srgbClr val="424242"/>
                </a:solidFill>
                <a:ea typeface="+mn-lt"/>
                <a:cs typeface="+mn-lt"/>
              </a:rPr>
              <a:t>for</a:t>
            </a:r>
            <a:r>
              <a:rPr lang="de-DE" sz="1800">
                <a:solidFill>
                  <a:srgbClr val="424242"/>
                </a:solidFill>
                <a:ea typeface="+mn-lt"/>
                <a:cs typeface="+mn-lt"/>
              </a:rPr>
              <a:t> demand analysis</a:t>
            </a:r>
            <a:endParaRPr lang="en-US" sz="1800"/>
          </a:p>
          <a:p>
            <a:r>
              <a:rPr lang="de-DE" sz="1800">
                <a:solidFill>
                  <a:srgbClr val="424242"/>
                </a:solidFill>
                <a:ea typeface="+mn-lt"/>
                <a:cs typeface="+mn-lt"/>
              </a:rPr>
              <a:t>Start </a:t>
            </a:r>
            <a:r>
              <a:rPr lang="de-DE" sz="1800" err="1">
                <a:solidFill>
                  <a:srgbClr val="424242"/>
                </a:solidFill>
                <a:ea typeface="+mn-lt"/>
                <a:cs typeface="+mn-lt"/>
              </a:rPr>
              <a:t>with</a:t>
            </a:r>
            <a:r>
              <a:rPr lang="de-DE" sz="1800">
                <a:solidFill>
                  <a:srgbClr val="424242"/>
                </a:solidFill>
                <a:ea typeface="+mn-lt"/>
                <a:cs typeface="+mn-lt"/>
              </a:rPr>
              <a:t> a </a:t>
            </a:r>
            <a:r>
              <a:rPr lang="de-DE" sz="1800" err="1">
                <a:solidFill>
                  <a:srgbClr val="424242"/>
                </a:solidFill>
                <a:ea typeface="+mn-lt"/>
                <a:cs typeface="+mn-lt"/>
              </a:rPr>
              <a:t>test</a:t>
            </a:r>
            <a:r>
              <a:rPr lang="de-DE" sz="1800">
                <a:solidFill>
                  <a:srgbClr val="424242"/>
                </a:solidFill>
                <a:ea typeface="+mn-lt"/>
                <a:cs typeface="+mn-lt"/>
              </a:rPr>
              <a:t> </a:t>
            </a:r>
            <a:r>
              <a:rPr lang="de-DE" sz="1800" err="1">
                <a:solidFill>
                  <a:srgbClr val="424242"/>
                </a:solidFill>
                <a:ea typeface="+mn-lt"/>
                <a:cs typeface="+mn-lt"/>
              </a:rPr>
              <a:t>campaign</a:t>
            </a:r>
            <a:endParaRPr lang="de-DE" sz="1800" err="1"/>
          </a:p>
          <a:p>
            <a:r>
              <a:rPr lang="de-DE" sz="1800">
                <a:solidFill>
                  <a:srgbClr val="424242"/>
                </a:solidFill>
                <a:ea typeface="+mn-lt"/>
                <a:cs typeface="+mn-lt"/>
              </a:rPr>
              <a:t>Analyze </a:t>
            </a:r>
            <a:r>
              <a:rPr lang="de-DE" sz="1800" err="1">
                <a:solidFill>
                  <a:srgbClr val="424242"/>
                </a:solidFill>
                <a:ea typeface="+mn-lt"/>
                <a:cs typeface="+mn-lt"/>
              </a:rPr>
              <a:t>the</a:t>
            </a:r>
            <a:r>
              <a:rPr lang="de-DE" sz="1800">
                <a:solidFill>
                  <a:srgbClr val="424242"/>
                </a:solidFill>
                <a:ea typeface="+mn-lt"/>
                <a:cs typeface="+mn-lt"/>
              </a:rPr>
              <a:t> </a:t>
            </a:r>
            <a:r>
              <a:rPr lang="de-DE" sz="1800" err="1">
                <a:solidFill>
                  <a:srgbClr val="424242"/>
                </a:solidFill>
                <a:ea typeface="+mn-lt"/>
                <a:cs typeface="+mn-lt"/>
              </a:rPr>
              <a:t>demand</a:t>
            </a:r>
            <a:endParaRPr lang="de-DE" sz="1800" err="1"/>
          </a:p>
          <a:p>
            <a:pPr marL="0" indent="0">
              <a:buNone/>
            </a:pPr>
            <a:r>
              <a:rPr lang="de-DE" sz="1800">
                <a:solidFill>
                  <a:srgbClr val="424242"/>
                </a:solidFill>
                <a:ea typeface="+mn-lt"/>
                <a:cs typeface="+mn-lt"/>
              </a:rPr>
              <a:t>Co-branding </a:t>
            </a:r>
            <a:r>
              <a:rPr lang="de-DE" sz="1800" err="1">
                <a:solidFill>
                  <a:srgbClr val="424242"/>
                </a:solidFill>
                <a:ea typeface="+mn-lt"/>
                <a:cs typeface="+mn-lt"/>
              </a:rPr>
              <a:t>to</a:t>
            </a:r>
            <a:r>
              <a:rPr lang="de-DE" sz="1800">
                <a:solidFill>
                  <a:srgbClr val="424242"/>
                </a:solidFill>
                <a:ea typeface="+mn-lt"/>
                <a:cs typeface="+mn-lt"/>
              </a:rPr>
              <a:t> </a:t>
            </a:r>
            <a:r>
              <a:rPr lang="de-DE" sz="1800" err="1">
                <a:solidFill>
                  <a:srgbClr val="424242"/>
                </a:solidFill>
                <a:ea typeface="+mn-lt"/>
                <a:cs typeface="+mn-lt"/>
              </a:rPr>
              <a:t>combine</a:t>
            </a:r>
            <a:r>
              <a:rPr lang="de-DE" sz="1800">
                <a:solidFill>
                  <a:srgbClr val="424242"/>
                </a:solidFill>
                <a:ea typeface="+mn-lt"/>
                <a:cs typeface="+mn-lt"/>
              </a:rPr>
              <a:t> </a:t>
            </a:r>
            <a:r>
              <a:rPr lang="de-DE" sz="1800" err="1">
                <a:solidFill>
                  <a:srgbClr val="424242"/>
                </a:solidFill>
                <a:ea typeface="+mn-lt"/>
                <a:cs typeface="+mn-lt"/>
              </a:rPr>
              <a:t>brand</a:t>
            </a:r>
            <a:r>
              <a:rPr lang="de-DE" sz="1800">
                <a:solidFill>
                  <a:srgbClr val="424242"/>
                </a:solidFill>
                <a:ea typeface="+mn-lt"/>
                <a:cs typeface="+mn-lt"/>
              </a:rPr>
              <a:t> </a:t>
            </a:r>
            <a:r>
              <a:rPr lang="de-DE" sz="1800" err="1">
                <a:solidFill>
                  <a:srgbClr val="424242"/>
                </a:solidFill>
                <a:ea typeface="+mn-lt"/>
                <a:cs typeface="+mn-lt"/>
              </a:rPr>
              <a:t>values</a:t>
            </a:r>
            <a:endParaRPr lang="de-DE" sz="1800" err="1"/>
          </a:p>
          <a:p>
            <a:r>
              <a:rPr lang="de-DE" sz="1800">
                <a:solidFill>
                  <a:srgbClr val="424242"/>
                </a:solidFill>
                <a:ea typeface="+mn-lt"/>
                <a:cs typeface="+mn-lt"/>
              </a:rPr>
              <a:t>Work on </a:t>
            </a:r>
            <a:r>
              <a:rPr lang="de-DE" sz="1800" err="1">
                <a:solidFill>
                  <a:srgbClr val="424242"/>
                </a:solidFill>
                <a:ea typeface="+mn-lt"/>
                <a:cs typeface="+mn-lt"/>
              </a:rPr>
              <a:t>co</a:t>
            </a:r>
            <a:r>
              <a:rPr lang="de-DE" sz="1800">
                <a:solidFill>
                  <a:srgbClr val="424242"/>
                </a:solidFill>
                <a:ea typeface="+mn-lt"/>
                <a:cs typeface="+mn-lt"/>
              </a:rPr>
              <a:t>-branding</a:t>
            </a:r>
            <a:endParaRPr lang="de-DE" sz="1800"/>
          </a:p>
          <a:p>
            <a:r>
              <a:rPr lang="de-DE" sz="1800">
                <a:solidFill>
                  <a:srgbClr val="424242"/>
                </a:solidFill>
                <a:ea typeface="+mn-lt"/>
                <a:cs typeface="+mn-lt"/>
              </a:rPr>
              <a:t>Combine </a:t>
            </a:r>
            <a:r>
              <a:rPr lang="de-DE" sz="1800" err="1">
                <a:solidFill>
                  <a:srgbClr val="424242"/>
                </a:solidFill>
                <a:ea typeface="+mn-lt"/>
                <a:cs typeface="+mn-lt"/>
              </a:rPr>
              <a:t>the</a:t>
            </a:r>
            <a:r>
              <a:rPr lang="de-DE" sz="1800">
                <a:solidFill>
                  <a:srgbClr val="424242"/>
                </a:solidFill>
                <a:ea typeface="+mn-lt"/>
                <a:cs typeface="+mn-lt"/>
              </a:rPr>
              <a:t> </a:t>
            </a:r>
            <a:r>
              <a:rPr lang="de-DE" sz="1800" err="1">
                <a:solidFill>
                  <a:srgbClr val="424242"/>
                </a:solidFill>
                <a:ea typeface="+mn-lt"/>
                <a:cs typeface="+mn-lt"/>
              </a:rPr>
              <a:t>brand</a:t>
            </a:r>
            <a:r>
              <a:rPr lang="de-DE" sz="1800">
                <a:solidFill>
                  <a:srgbClr val="424242"/>
                </a:solidFill>
                <a:ea typeface="+mn-lt"/>
                <a:cs typeface="+mn-lt"/>
              </a:rPr>
              <a:t> </a:t>
            </a:r>
            <a:r>
              <a:rPr lang="de-DE" sz="1800" err="1">
                <a:solidFill>
                  <a:srgbClr val="424242"/>
                </a:solidFill>
                <a:ea typeface="+mn-lt"/>
                <a:cs typeface="+mn-lt"/>
              </a:rPr>
              <a:t>values</a:t>
            </a:r>
            <a:r>
              <a:rPr lang="de-DE" sz="1800">
                <a:solidFill>
                  <a:srgbClr val="424242"/>
                </a:solidFill>
                <a:ea typeface="+mn-lt"/>
                <a:cs typeface="+mn-lt"/>
              </a:rPr>
              <a:t> </a:t>
            </a:r>
            <a:r>
              <a:rPr lang="de-DE" sz="1800" err="1">
                <a:solidFill>
                  <a:srgbClr val="424242"/>
                </a:solidFill>
                <a:ea typeface="+mn-lt"/>
                <a:cs typeface="+mn-lt"/>
              </a:rPr>
              <a:t>of</a:t>
            </a:r>
            <a:r>
              <a:rPr lang="de-DE" sz="1800">
                <a:solidFill>
                  <a:srgbClr val="424242"/>
                </a:solidFill>
                <a:ea typeface="+mn-lt"/>
                <a:cs typeface="+mn-lt"/>
              </a:rPr>
              <a:t> </a:t>
            </a:r>
            <a:r>
              <a:rPr lang="de-DE" sz="1800" err="1">
                <a:solidFill>
                  <a:srgbClr val="424242"/>
                </a:solidFill>
                <a:ea typeface="+mn-lt"/>
                <a:cs typeface="+mn-lt"/>
              </a:rPr>
              <a:t>CubiX</a:t>
            </a:r>
            <a:r>
              <a:rPr lang="de-DE" sz="1800">
                <a:solidFill>
                  <a:srgbClr val="424242"/>
                </a:solidFill>
                <a:ea typeface="+mn-lt"/>
                <a:cs typeface="+mn-lt"/>
              </a:rPr>
              <a:t> and </a:t>
            </a:r>
            <a:r>
              <a:rPr lang="de-DE" sz="1800" err="1">
                <a:solidFill>
                  <a:srgbClr val="424242"/>
                </a:solidFill>
                <a:ea typeface="+mn-lt"/>
                <a:cs typeface="+mn-lt"/>
              </a:rPr>
              <a:t>Tailspin</a:t>
            </a:r>
            <a:r>
              <a:rPr lang="de-DE" sz="1800">
                <a:solidFill>
                  <a:srgbClr val="424242"/>
                </a:solidFill>
                <a:ea typeface="+mn-lt"/>
                <a:cs typeface="+mn-lt"/>
              </a:rPr>
              <a:t> Toys</a:t>
            </a:r>
          </a:p>
          <a:p>
            <a:pPr marL="0" indent="0">
              <a:buNone/>
            </a:pPr>
            <a:r>
              <a:rPr lang="de-DE" sz="1800" err="1">
                <a:solidFill>
                  <a:srgbClr val="424242"/>
                </a:solidFill>
                <a:ea typeface="+mn-lt"/>
                <a:cs typeface="+mn-lt"/>
              </a:rPr>
              <a:t>Packaging</a:t>
            </a:r>
            <a:r>
              <a:rPr lang="de-DE" sz="1800">
                <a:solidFill>
                  <a:srgbClr val="424242"/>
                </a:solidFill>
                <a:ea typeface="+mn-lt"/>
                <a:cs typeface="+mn-lt"/>
              </a:rPr>
              <a:t> </a:t>
            </a:r>
            <a:r>
              <a:rPr lang="de-DE" sz="1800" err="1">
                <a:solidFill>
                  <a:srgbClr val="424242"/>
                </a:solidFill>
                <a:ea typeface="+mn-lt"/>
                <a:cs typeface="+mn-lt"/>
              </a:rPr>
              <a:t>with</a:t>
            </a:r>
            <a:r>
              <a:rPr lang="de-DE" sz="1800">
                <a:solidFill>
                  <a:srgbClr val="424242"/>
                </a:solidFill>
                <a:ea typeface="+mn-lt"/>
                <a:cs typeface="+mn-lt"/>
              </a:rPr>
              <a:t> </a:t>
            </a:r>
            <a:r>
              <a:rPr lang="de-DE" sz="1800" err="1">
                <a:solidFill>
                  <a:srgbClr val="424242"/>
                </a:solidFill>
                <a:ea typeface="+mn-lt"/>
                <a:cs typeface="+mn-lt"/>
              </a:rPr>
              <a:t>both</a:t>
            </a:r>
            <a:r>
              <a:rPr lang="de-DE" sz="1800">
                <a:solidFill>
                  <a:srgbClr val="424242"/>
                </a:solidFill>
                <a:ea typeface="+mn-lt"/>
                <a:cs typeface="+mn-lt"/>
              </a:rPr>
              <a:t> </a:t>
            </a:r>
            <a:r>
              <a:rPr lang="de-DE" sz="1800" err="1">
                <a:solidFill>
                  <a:srgbClr val="424242"/>
                </a:solidFill>
                <a:ea typeface="+mn-lt"/>
                <a:cs typeface="+mn-lt"/>
              </a:rPr>
              <a:t>brands</a:t>
            </a:r>
            <a:endParaRPr lang="de-DE" sz="1800" err="1"/>
          </a:p>
          <a:p>
            <a:r>
              <a:rPr lang="de-DE" sz="1800" err="1">
                <a:solidFill>
                  <a:srgbClr val="424242"/>
                </a:solidFill>
                <a:ea typeface="+mn-lt"/>
                <a:cs typeface="+mn-lt"/>
              </a:rPr>
              <a:t>Present</a:t>
            </a:r>
            <a:r>
              <a:rPr lang="de-DE" sz="1800">
                <a:solidFill>
                  <a:srgbClr val="424242"/>
                </a:solidFill>
                <a:ea typeface="+mn-lt"/>
                <a:cs typeface="+mn-lt"/>
              </a:rPr>
              <a:t> </a:t>
            </a:r>
            <a:r>
              <a:rPr lang="de-DE" sz="1800" err="1">
                <a:solidFill>
                  <a:srgbClr val="424242"/>
                </a:solidFill>
                <a:ea typeface="+mn-lt"/>
                <a:cs typeface="+mn-lt"/>
              </a:rPr>
              <a:t>both</a:t>
            </a:r>
            <a:r>
              <a:rPr lang="de-DE" sz="1800">
                <a:solidFill>
                  <a:srgbClr val="424242"/>
                </a:solidFill>
                <a:ea typeface="+mn-lt"/>
                <a:cs typeface="+mn-lt"/>
              </a:rPr>
              <a:t> </a:t>
            </a:r>
            <a:r>
              <a:rPr lang="de-DE" sz="1800" err="1">
                <a:solidFill>
                  <a:srgbClr val="424242"/>
                </a:solidFill>
                <a:ea typeface="+mn-lt"/>
                <a:cs typeface="+mn-lt"/>
              </a:rPr>
              <a:t>CubiX</a:t>
            </a:r>
            <a:r>
              <a:rPr lang="de-DE" sz="1800">
                <a:solidFill>
                  <a:srgbClr val="424242"/>
                </a:solidFill>
                <a:ea typeface="+mn-lt"/>
                <a:cs typeface="+mn-lt"/>
              </a:rPr>
              <a:t> and </a:t>
            </a:r>
            <a:r>
              <a:rPr lang="de-DE" sz="1800" err="1">
                <a:solidFill>
                  <a:srgbClr val="424242"/>
                </a:solidFill>
                <a:ea typeface="+mn-lt"/>
                <a:cs typeface="+mn-lt"/>
              </a:rPr>
              <a:t>Tailspin</a:t>
            </a:r>
            <a:r>
              <a:rPr lang="de-DE" sz="1800">
                <a:solidFill>
                  <a:srgbClr val="424242"/>
                </a:solidFill>
                <a:ea typeface="+mn-lt"/>
                <a:cs typeface="+mn-lt"/>
              </a:rPr>
              <a:t> Toys</a:t>
            </a:r>
          </a:p>
          <a:p>
            <a:r>
              <a:rPr lang="de-DE" sz="1800" err="1">
                <a:solidFill>
                  <a:srgbClr val="424242"/>
                </a:solidFill>
                <a:ea typeface="+mn-lt"/>
                <a:cs typeface="+mn-lt"/>
              </a:rPr>
              <a:t>Make</a:t>
            </a:r>
            <a:r>
              <a:rPr lang="de-DE" sz="1800">
                <a:solidFill>
                  <a:srgbClr val="424242"/>
                </a:solidFill>
                <a:ea typeface="+mn-lt"/>
                <a:cs typeface="+mn-lt"/>
              </a:rPr>
              <a:t> a strong </a:t>
            </a:r>
            <a:r>
              <a:rPr lang="de-DE" sz="1800" err="1">
                <a:solidFill>
                  <a:srgbClr val="424242"/>
                </a:solidFill>
                <a:ea typeface="+mn-lt"/>
                <a:cs typeface="+mn-lt"/>
              </a:rPr>
              <a:t>statement</a:t>
            </a:r>
            <a:endParaRPr lang="de-DE" sz="1800" err="1"/>
          </a:p>
          <a:p>
            <a:endParaRPr lang="de-DE" sz="1800"/>
          </a:p>
        </p:txBody>
      </p:sp>
    </p:spTree>
    <p:extLst>
      <p:ext uri="{BB962C8B-B14F-4D97-AF65-F5344CB8AC3E}">
        <p14:creationId xmlns:p14="http://schemas.microsoft.com/office/powerpoint/2010/main" val="2571621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6166D78-E169-7F73-B1AF-CC4B9F870675}"/>
              </a:ext>
            </a:extLst>
          </p:cNvPr>
          <p:cNvSpPr>
            <a:spLocks noGrp="1"/>
          </p:cNvSpPr>
          <p:nvPr>
            <p:ph type="title"/>
          </p:nvPr>
        </p:nvSpPr>
        <p:spPr>
          <a:xfrm>
            <a:off x="1371600" y="457200"/>
            <a:ext cx="4911393" cy="1556724"/>
          </a:xfrm>
        </p:spPr>
        <p:txBody>
          <a:bodyPr vert="horz" lIns="0" tIns="0" rIns="0" bIns="0" rtlCol="0" anchor="b">
            <a:normAutofit/>
          </a:bodyPr>
          <a:lstStyle/>
          <a:p>
            <a:pPr>
              <a:lnSpc>
                <a:spcPct val="90000"/>
              </a:lnSpc>
            </a:pPr>
            <a:r>
              <a:rPr lang="en-US" sz="2000"/>
              <a:t>MARKETING CAMPAIGN AND Events</a:t>
            </a:r>
          </a:p>
        </p:txBody>
      </p:sp>
      <p:sp>
        <p:nvSpPr>
          <p:cNvPr id="4" name="Inhaltsplatzhalter 3">
            <a:extLst>
              <a:ext uri="{FF2B5EF4-FFF2-40B4-BE49-F238E27FC236}">
                <a16:creationId xmlns:a16="http://schemas.microsoft.com/office/drawing/2014/main" id="{6C454310-7B1D-5BFA-B1ED-3964CFE84CB6}"/>
              </a:ext>
            </a:extLst>
          </p:cNvPr>
          <p:cNvSpPr>
            <a:spLocks noGrp="1"/>
          </p:cNvSpPr>
          <p:nvPr>
            <p:ph sz="half" idx="2"/>
          </p:nvPr>
        </p:nvSpPr>
        <p:spPr>
          <a:xfrm>
            <a:off x="1371601" y="2345635"/>
            <a:ext cx="4911392" cy="3583940"/>
          </a:xfrm>
        </p:spPr>
        <p:txBody>
          <a:bodyPr vert="horz" lIns="0" tIns="0" rIns="0" bIns="0" rtlCol="0" anchor="t">
            <a:normAutofit/>
          </a:bodyPr>
          <a:lstStyle/>
          <a:p>
            <a:pPr marL="0" indent="0">
              <a:buNone/>
            </a:pPr>
            <a:r>
              <a:rPr lang="en-US" sz="1800">
                <a:solidFill>
                  <a:srgbClr val="424242"/>
                </a:solidFill>
                <a:ea typeface="+mn-lt"/>
                <a:cs typeface="+mn-lt"/>
              </a:rPr>
              <a:t>Combination of various marketing methods</a:t>
            </a:r>
            <a:endParaRPr lang="en-US" sz="1800"/>
          </a:p>
          <a:p>
            <a:r>
              <a:rPr lang="en-US" sz="1800">
                <a:solidFill>
                  <a:srgbClr val="424242"/>
                </a:solidFill>
                <a:ea typeface="+mn-lt"/>
                <a:cs typeface="+mn-lt"/>
              </a:rPr>
              <a:t>Social Media</a:t>
            </a:r>
          </a:p>
          <a:p>
            <a:r>
              <a:rPr lang="en-US" sz="1800">
                <a:solidFill>
                  <a:srgbClr val="424242"/>
                </a:solidFill>
                <a:ea typeface="+mn-lt"/>
                <a:cs typeface="+mn-lt"/>
              </a:rPr>
              <a:t>Influencer Marketing</a:t>
            </a:r>
            <a:endParaRPr lang="en-US" sz="1800"/>
          </a:p>
          <a:p>
            <a:r>
              <a:rPr lang="en-US" sz="1800">
                <a:solidFill>
                  <a:srgbClr val="424242"/>
                </a:solidFill>
                <a:ea typeface="+mn-lt"/>
                <a:cs typeface="+mn-lt"/>
              </a:rPr>
              <a:t>Targeted Ads</a:t>
            </a:r>
            <a:endParaRPr lang="en-US" sz="1800"/>
          </a:p>
          <a:p>
            <a:pPr marL="0" indent="0">
              <a:buNone/>
            </a:pPr>
            <a:r>
              <a:rPr lang="en-US" sz="1800">
                <a:solidFill>
                  <a:srgbClr val="424242"/>
                </a:solidFill>
                <a:ea typeface="+mn-lt"/>
                <a:cs typeface="+mn-lt"/>
              </a:rPr>
              <a:t>In-Store Events</a:t>
            </a:r>
          </a:p>
          <a:p>
            <a:r>
              <a:rPr lang="en-US" sz="1800">
                <a:solidFill>
                  <a:srgbClr val="424242"/>
                </a:solidFill>
                <a:ea typeface="+mn-lt"/>
                <a:cs typeface="+mn-lt"/>
              </a:rPr>
              <a:t>Live Play Sessions with </a:t>
            </a:r>
            <a:r>
              <a:rPr lang="en-US" sz="1800" err="1">
                <a:solidFill>
                  <a:srgbClr val="424242"/>
                </a:solidFill>
                <a:ea typeface="+mn-lt"/>
                <a:cs typeface="+mn-lt"/>
              </a:rPr>
              <a:t>CubiX</a:t>
            </a:r>
            <a:r>
              <a:rPr lang="en-US" sz="1800">
                <a:solidFill>
                  <a:srgbClr val="424242"/>
                </a:solidFill>
                <a:ea typeface="+mn-lt"/>
                <a:cs typeface="+mn-lt"/>
              </a:rPr>
              <a:t> Creator for Children</a:t>
            </a:r>
            <a:endParaRPr lang="en-US" sz="1800"/>
          </a:p>
          <a:p>
            <a:endParaRPr lang="en-US" sz="1600"/>
          </a:p>
        </p:txBody>
      </p:sp>
      <p:pic>
        <p:nvPicPr>
          <p:cNvPr id="5" name="Inhaltsplatzhalter 4" descr="Hashtag and @ notification icons">
            <a:extLst>
              <a:ext uri="{FF2B5EF4-FFF2-40B4-BE49-F238E27FC236}">
                <a16:creationId xmlns:a16="http://schemas.microsoft.com/office/drawing/2014/main" id="{49337528-251C-4B34-B135-5781349C50D8}"/>
              </a:ext>
            </a:extLst>
          </p:cNvPr>
          <p:cNvPicPr>
            <a:picLocks noGrp="1" noChangeAspect="1"/>
          </p:cNvPicPr>
          <p:nvPr>
            <p:ph sz="half" idx="1"/>
          </p:nvPr>
        </p:nvPicPr>
        <p:blipFill>
          <a:blip r:embed="rId3"/>
          <a:stretch>
            <a:fillRect/>
          </a:stretch>
        </p:blipFill>
        <p:spPr>
          <a:xfrm>
            <a:off x="6644639" y="1494546"/>
            <a:ext cx="5090161" cy="3397683"/>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61181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7404E292-5FAB-47E8-A663-A07530CED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80FF8ED-64CE-400C-A4D5-9F943FC264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1999" cy="6858000"/>
          </a:xfrm>
          <a:prstGeom prst="rect">
            <a:avLst/>
          </a:prstGeom>
          <a:gradFill>
            <a:gsLst>
              <a:gs pos="0">
                <a:schemeClr val="accent5">
                  <a:alpha val="75000"/>
                </a:schemeClr>
              </a:gs>
              <a:gs pos="100000">
                <a:schemeClr val="accent2">
                  <a:lumMod val="60000"/>
                  <a:lumOff val="4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68868AD-100D-45F3-B11E-8A2936712B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12191999" cy="6858000"/>
          </a:xfrm>
          <a:prstGeom prst="rect">
            <a:avLst/>
          </a:prstGeom>
          <a:gradFill>
            <a:gsLst>
              <a:gs pos="49000">
                <a:schemeClr val="accent5">
                  <a:alpha val="50000"/>
                </a:schemeClr>
              </a:gs>
              <a:gs pos="100000">
                <a:schemeClr val="accent2">
                  <a:alpha val="74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14742CC-05F9-44AC-AF98-AB6EF810E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96001" cy="6858000"/>
          </a:xfrm>
          <a:prstGeom prst="rect">
            <a:avLst/>
          </a:prstGeom>
          <a:gradFill>
            <a:gsLst>
              <a:gs pos="0">
                <a:schemeClr val="accent2">
                  <a:alpha val="17000"/>
                </a:schemeClr>
              </a:gs>
              <a:gs pos="85000">
                <a:schemeClr val="accent4">
                  <a:alpha val="40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3">
            <a:extLst>
              <a:ext uri="{FF2B5EF4-FFF2-40B4-BE49-F238E27FC236}">
                <a16:creationId xmlns:a16="http://schemas.microsoft.com/office/drawing/2014/main" id="{853C77DB-C7E3-4B1F-9AD0-1EB2982A8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460656" y="-2569189"/>
            <a:ext cx="5115722" cy="10255626"/>
          </a:xfrm>
          <a:custGeom>
            <a:avLst/>
            <a:gdLst>
              <a:gd name="connsiteX0" fmla="*/ 2065105 w 2065105"/>
              <a:gd name="connsiteY0" fmla="*/ 0 h 4139967"/>
              <a:gd name="connsiteX1" fmla="*/ 2065105 w 2065105"/>
              <a:gd name="connsiteY1" fmla="*/ 4139967 h 4139967"/>
              <a:gd name="connsiteX2" fmla="*/ 1858573 w 2065105"/>
              <a:gd name="connsiteY2" fmla="*/ 4129538 h 4139967"/>
              <a:gd name="connsiteX3" fmla="*/ 0 w 2065105"/>
              <a:gd name="connsiteY3" fmla="*/ 2069983 h 4139967"/>
              <a:gd name="connsiteX4" fmla="*/ 1858573 w 2065105"/>
              <a:gd name="connsiteY4" fmla="*/ 10428 h 4139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105" h="4139967">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flip="none" rotWithShape="1">
            <a:gsLst>
              <a:gs pos="7000">
                <a:schemeClr val="accent4">
                  <a:lumMod val="60000"/>
                  <a:lumOff val="40000"/>
                  <a:alpha val="3000"/>
                </a:schemeClr>
              </a:gs>
              <a:gs pos="100000">
                <a:schemeClr val="accent4">
                  <a:lumMod val="60000"/>
                  <a:lumOff val="40000"/>
                  <a:alpha val="3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ED1E671-D6FF-D9A0-E2E9-96302AA53953}"/>
              </a:ext>
            </a:extLst>
          </p:cNvPr>
          <p:cNvSpPr>
            <a:spLocks noGrp="1"/>
          </p:cNvSpPr>
          <p:nvPr>
            <p:ph type="title"/>
          </p:nvPr>
        </p:nvSpPr>
        <p:spPr>
          <a:xfrm>
            <a:off x="1524000" y="1104445"/>
            <a:ext cx="9144000" cy="2826182"/>
          </a:xfrm>
        </p:spPr>
        <p:txBody>
          <a:bodyPr vert="horz" lIns="0" tIns="0" rIns="0" bIns="0" rtlCol="0" anchor="ctr">
            <a:normAutofit/>
          </a:bodyPr>
          <a:lstStyle/>
          <a:p>
            <a:pPr algn="ctr"/>
            <a:r>
              <a:rPr lang="en-US" sz="4100" spc="750">
                <a:solidFill>
                  <a:schemeClr val="bg1"/>
                </a:solidFill>
              </a:rPr>
              <a:t>Production capacity and pricing strategy</a:t>
            </a:r>
          </a:p>
        </p:txBody>
      </p:sp>
    </p:spTree>
    <p:extLst>
      <p:ext uri="{BB962C8B-B14F-4D97-AF65-F5344CB8AC3E}">
        <p14:creationId xmlns:p14="http://schemas.microsoft.com/office/powerpoint/2010/main" val="1853196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26DE4F2-F361-45F4-4AD0-3CD622FA7DE7}"/>
              </a:ext>
            </a:extLst>
          </p:cNvPr>
          <p:cNvSpPr>
            <a:spLocks noGrp="1"/>
          </p:cNvSpPr>
          <p:nvPr>
            <p:ph type="title"/>
          </p:nvPr>
        </p:nvSpPr>
        <p:spPr>
          <a:xfrm>
            <a:off x="1371600" y="457200"/>
            <a:ext cx="4911393" cy="1556724"/>
          </a:xfrm>
        </p:spPr>
        <p:txBody>
          <a:bodyPr vert="horz" lIns="0" tIns="0" rIns="0" bIns="0" rtlCol="0" anchor="b">
            <a:normAutofit/>
          </a:bodyPr>
          <a:lstStyle/>
          <a:p>
            <a:pPr>
              <a:lnSpc>
                <a:spcPct val="90000"/>
              </a:lnSpc>
            </a:pPr>
            <a:r>
              <a:rPr lang="en-US" sz="1700"/>
              <a:t>Current production capacity</a:t>
            </a:r>
            <a:endParaRPr lang="en-US"/>
          </a:p>
        </p:txBody>
      </p:sp>
      <p:sp>
        <p:nvSpPr>
          <p:cNvPr id="4" name="Inhaltsplatzhalter 3">
            <a:extLst>
              <a:ext uri="{FF2B5EF4-FFF2-40B4-BE49-F238E27FC236}">
                <a16:creationId xmlns:a16="http://schemas.microsoft.com/office/drawing/2014/main" id="{17BD11E4-8A9C-5499-19B5-E3EE4C15657A}"/>
              </a:ext>
            </a:extLst>
          </p:cNvPr>
          <p:cNvSpPr>
            <a:spLocks noGrp="1"/>
          </p:cNvSpPr>
          <p:nvPr>
            <p:ph sz="half" idx="2"/>
          </p:nvPr>
        </p:nvSpPr>
        <p:spPr>
          <a:xfrm>
            <a:off x="1371601" y="2345635"/>
            <a:ext cx="4911392" cy="3583940"/>
          </a:xfrm>
        </p:spPr>
        <p:txBody>
          <a:bodyPr vert="horz" lIns="0" tIns="0" rIns="0" bIns="0" rtlCol="0" anchor="t">
            <a:normAutofit/>
          </a:bodyPr>
          <a:lstStyle/>
          <a:p>
            <a:pPr marL="0" indent="0">
              <a:buNone/>
            </a:pPr>
            <a:r>
              <a:rPr lang="en-US" sz="1800">
                <a:solidFill>
                  <a:srgbClr val="424242"/>
                </a:solidFill>
                <a:ea typeface="+mn-lt"/>
                <a:cs typeface="+mn-lt"/>
              </a:rPr>
              <a:t>Current Production Capacity</a:t>
            </a:r>
            <a:endParaRPr lang="en-US" sz="1800"/>
          </a:p>
          <a:p>
            <a:r>
              <a:rPr lang="en-US" sz="1800">
                <a:solidFill>
                  <a:srgbClr val="424242"/>
                </a:solidFill>
                <a:ea typeface="+mn-lt"/>
                <a:cs typeface="+mn-lt"/>
              </a:rPr>
              <a:t>Up to 50,000 units per month</a:t>
            </a:r>
            <a:endParaRPr lang="en-US" sz="1800"/>
          </a:p>
          <a:p>
            <a:pPr marL="0" indent="0">
              <a:buNone/>
            </a:pPr>
            <a:r>
              <a:rPr lang="en-US" sz="1800">
                <a:solidFill>
                  <a:srgbClr val="424242"/>
                </a:solidFill>
                <a:ea typeface="+mn-lt"/>
                <a:cs typeface="+mn-lt"/>
              </a:rPr>
              <a:t>Possibilities for higher volumes</a:t>
            </a:r>
            <a:endParaRPr lang="en-US" sz="1800"/>
          </a:p>
          <a:p>
            <a:r>
              <a:rPr lang="en-US" sz="1800">
                <a:solidFill>
                  <a:srgbClr val="424242"/>
                </a:solidFill>
                <a:ea typeface="+mn-lt"/>
                <a:cs typeface="+mn-lt"/>
              </a:rPr>
              <a:t>Willingness to expand capacity</a:t>
            </a:r>
            <a:endParaRPr lang="en-US" sz="1800"/>
          </a:p>
          <a:p>
            <a:r>
              <a:rPr lang="en-US" sz="1800">
                <a:solidFill>
                  <a:srgbClr val="424242"/>
                </a:solidFill>
                <a:ea typeface="+mn-lt"/>
                <a:cs typeface="+mn-lt"/>
              </a:rPr>
              <a:t>Additional investments required</a:t>
            </a:r>
            <a:endParaRPr lang="en-US" sz="1800"/>
          </a:p>
          <a:p>
            <a:endParaRPr lang="en-US" sz="1600"/>
          </a:p>
        </p:txBody>
      </p:sp>
      <p:pic>
        <p:nvPicPr>
          <p:cNvPr id="5" name="Inhaltsplatzhalter 4" descr="Woman in factory">
            <a:extLst>
              <a:ext uri="{FF2B5EF4-FFF2-40B4-BE49-F238E27FC236}">
                <a16:creationId xmlns:a16="http://schemas.microsoft.com/office/drawing/2014/main" id="{92346153-14BF-40E6-B4D5-33512410B075}"/>
              </a:ext>
            </a:extLst>
          </p:cNvPr>
          <p:cNvPicPr>
            <a:picLocks noGrp="1" noChangeAspect="1"/>
          </p:cNvPicPr>
          <p:nvPr>
            <p:ph sz="half" idx="1"/>
          </p:nvPr>
        </p:nvPicPr>
        <p:blipFill>
          <a:blip r:embed="rId3"/>
          <a:stretch>
            <a:fillRect/>
          </a:stretch>
        </p:blipFill>
        <p:spPr>
          <a:xfrm>
            <a:off x="6644639" y="1494546"/>
            <a:ext cx="5090161" cy="3397683"/>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9460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3698ABF1-2D7A-4C8C-A41A-0957412746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5E160AE-3C66-4235-84C0-BD472DE6AC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17416"/>
            <a:ext cx="12192002" cy="6892832"/>
          </a:xfrm>
          <a:prstGeom prst="rect">
            <a:avLst/>
          </a:prstGeom>
          <a:gradFill>
            <a:gsLst>
              <a:gs pos="0">
                <a:schemeClr val="accent6"/>
              </a:gs>
              <a:gs pos="95000">
                <a:schemeClr val="accent5">
                  <a:alpha val="81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39CC7EE-929B-4FA6-BA5A-86D02B7924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 y="4369578"/>
            <a:ext cx="12192004" cy="2505838"/>
          </a:xfrm>
          <a:prstGeom prst="rect">
            <a:avLst/>
          </a:prstGeom>
          <a:gradFill>
            <a:gsLst>
              <a:gs pos="0">
                <a:schemeClr val="accent5">
                  <a:alpha val="0"/>
                </a:schemeClr>
              </a:gs>
              <a:gs pos="95000">
                <a:schemeClr val="accent2">
                  <a:alpha val="63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4BB87F2-3BE0-433A-AD90-24CE82FBFE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57191" y="-17416"/>
            <a:ext cx="11734809" cy="6892831"/>
          </a:xfrm>
          <a:prstGeom prst="rect">
            <a:avLst/>
          </a:prstGeom>
          <a:gradFill>
            <a:gsLst>
              <a:gs pos="22000">
                <a:schemeClr val="accent2">
                  <a:alpha val="43000"/>
                </a:schemeClr>
              </a:gs>
              <a:gs pos="99000">
                <a:schemeClr val="accent5">
                  <a:alpha val="33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366B6A15-54B2-4DFA-B2EF-ED937D8CC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417086">
            <a:off x="5496703" y="1105097"/>
            <a:ext cx="5005754" cy="5005754"/>
          </a:xfrm>
          <a:prstGeom prst="ellipse">
            <a:avLst/>
          </a:prstGeom>
          <a:gradFill>
            <a:gsLst>
              <a:gs pos="31000">
                <a:schemeClr val="accent6">
                  <a:lumMod val="75000"/>
                  <a:alpha val="0"/>
                </a:schemeClr>
              </a:gs>
              <a:gs pos="85000">
                <a:schemeClr val="accent6">
                  <a:alpha val="3700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Inhaltsplatzhalter 2">
            <a:extLst>
              <a:ext uri="{FF2B5EF4-FFF2-40B4-BE49-F238E27FC236}">
                <a16:creationId xmlns:a16="http://schemas.microsoft.com/office/drawing/2014/main" id="{00F6BA1C-8C82-5380-E5D1-597D9C8F5B05}"/>
              </a:ext>
            </a:extLst>
          </p:cNvPr>
          <p:cNvSpPr>
            <a:spLocks noGrp="1"/>
          </p:cNvSpPr>
          <p:nvPr>
            <p:ph idx="1"/>
          </p:nvPr>
        </p:nvSpPr>
        <p:spPr>
          <a:xfrm>
            <a:off x="2498035" y="4811497"/>
            <a:ext cx="5314122" cy="1243923"/>
          </a:xfrm>
        </p:spPr>
        <p:txBody>
          <a:bodyPr vert="horz" lIns="0" tIns="0" rIns="0" bIns="0" rtlCol="0" anchor="t">
            <a:normAutofit/>
          </a:bodyPr>
          <a:lstStyle/>
          <a:p>
            <a:pPr marL="0" indent="0" algn="r">
              <a:lnSpc>
                <a:spcPct val="150000"/>
              </a:lnSpc>
              <a:buNone/>
            </a:pPr>
            <a:r>
              <a:rPr lang="en-US" sz="1600" b="1" cap="all" spc="600">
                <a:solidFill>
                  <a:schemeClr val="bg1"/>
                </a:solidFill>
              </a:rPr>
              <a:t>Speaker: </a:t>
            </a:r>
            <a:r>
              <a:rPr lang="en-US" sz="1600" b="1" cap="all" spc="600" err="1">
                <a:solidFill>
                  <a:schemeClr val="bg1"/>
                </a:solidFill>
              </a:rPr>
              <a:t>CubiX</a:t>
            </a:r>
            <a:r>
              <a:rPr lang="en-US" sz="1600" b="1" cap="all" spc="600">
                <a:solidFill>
                  <a:schemeClr val="bg1"/>
                </a:solidFill>
              </a:rPr>
              <a:t> representative (05:59)</a:t>
            </a:r>
          </a:p>
        </p:txBody>
      </p:sp>
      <p:sp>
        <p:nvSpPr>
          <p:cNvPr id="22" name="Rectangle 21">
            <a:extLst>
              <a:ext uri="{FF2B5EF4-FFF2-40B4-BE49-F238E27FC236}">
                <a16:creationId xmlns:a16="http://schemas.microsoft.com/office/drawing/2014/main" id="{A60DA6D8-1AE1-42F8-808F-E247404A44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935529" y="-1495746"/>
            <a:ext cx="4739543" cy="7696200"/>
          </a:xfrm>
          <a:prstGeom prst="rect">
            <a:avLst/>
          </a:prstGeom>
          <a:gradFill>
            <a:gsLst>
              <a:gs pos="52000">
                <a:schemeClr val="accent5">
                  <a:lumMod val="60000"/>
                  <a:lumOff val="40000"/>
                  <a:alpha val="0"/>
                </a:schemeClr>
              </a:gs>
              <a:gs pos="99000">
                <a:schemeClr val="accent6">
                  <a:alpha val="25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1FB2AC3-712D-C03C-B4D7-2201F7823470}"/>
              </a:ext>
            </a:extLst>
          </p:cNvPr>
          <p:cNvSpPr>
            <a:spLocks noGrp="1"/>
          </p:cNvSpPr>
          <p:nvPr>
            <p:ph type="title"/>
          </p:nvPr>
        </p:nvSpPr>
        <p:spPr>
          <a:xfrm>
            <a:off x="1119276" y="661358"/>
            <a:ext cx="6692881" cy="3347559"/>
          </a:xfrm>
        </p:spPr>
        <p:txBody>
          <a:bodyPr vert="horz" lIns="0" tIns="0" rIns="0" bIns="0" rtlCol="0" anchor="b">
            <a:normAutofit/>
          </a:bodyPr>
          <a:lstStyle/>
          <a:p>
            <a:pPr algn="r"/>
            <a:r>
              <a:rPr lang="en-US" sz="3100" spc="750">
                <a:solidFill>
                  <a:schemeClr val="bg1"/>
                </a:solidFill>
                <a:ea typeface="+mj-lt"/>
                <a:cs typeface="+mj-lt"/>
              </a:rPr>
              <a:t>Environmentally friendly packaging</a:t>
            </a:r>
            <a:endParaRPr lang="en-US">
              <a:solidFill>
                <a:schemeClr val="bg1"/>
              </a:solidFill>
            </a:endParaRPr>
          </a:p>
        </p:txBody>
      </p:sp>
    </p:spTree>
    <p:extLst>
      <p:ext uri="{BB962C8B-B14F-4D97-AF65-F5344CB8AC3E}">
        <p14:creationId xmlns:p14="http://schemas.microsoft.com/office/powerpoint/2010/main" val="182434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FB15BA9-48E1-4CCB-D437-E8CF3B926EC5}"/>
              </a:ext>
            </a:extLst>
          </p:cNvPr>
          <p:cNvSpPr>
            <a:spLocks noGrp="1"/>
          </p:cNvSpPr>
          <p:nvPr>
            <p:ph type="title"/>
          </p:nvPr>
        </p:nvSpPr>
        <p:spPr>
          <a:xfrm>
            <a:off x="1371600" y="457200"/>
            <a:ext cx="5706167" cy="1556724"/>
          </a:xfrm>
        </p:spPr>
        <p:txBody>
          <a:bodyPr vert="horz" lIns="0" tIns="0" rIns="0" bIns="0" rtlCol="0" anchor="b">
            <a:normAutofit/>
          </a:bodyPr>
          <a:lstStyle/>
          <a:p>
            <a:r>
              <a:rPr lang="en-US" sz="3300"/>
              <a:t>Pricing strategy of </a:t>
            </a:r>
            <a:r>
              <a:rPr lang="en-US" sz="3300" err="1"/>
              <a:t>CubiX</a:t>
            </a:r>
          </a:p>
        </p:txBody>
      </p:sp>
      <p:sp>
        <p:nvSpPr>
          <p:cNvPr id="4" name="Inhaltsplatzhalter 3">
            <a:extLst>
              <a:ext uri="{FF2B5EF4-FFF2-40B4-BE49-F238E27FC236}">
                <a16:creationId xmlns:a16="http://schemas.microsoft.com/office/drawing/2014/main" id="{A418D0E3-5695-B249-F7F0-6A0A69A8D58C}"/>
              </a:ext>
            </a:extLst>
          </p:cNvPr>
          <p:cNvSpPr>
            <a:spLocks noGrp="1"/>
          </p:cNvSpPr>
          <p:nvPr>
            <p:ph sz="half" idx="2"/>
          </p:nvPr>
        </p:nvSpPr>
        <p:spPr>
          <a:xfrm>
            <a:off x="1371601" y="2345635"/>
            <a:ext cx="4911392" cy="3583940"/>
          </a:xfrm>
        </p:spPr>
        <p:txBody>
          <a:bodyPr vert="horz" lIns="0" tIns="0" rIns="0" bIns="0" rtlCol="0" anchor="t">
            <a:normAutofit/>
          </a:bodyPr>
          <a:lstStyle/>
          <a:p>
            <a:pPr marL="0" indent="0">
              <a:buNone/>
            </a:pPr>
            <a:r>
              <a:rPr lang="en-US" sz="1800">
                <a:solidFill>
                  <a:srgbClr val="424242"/>
                </a:solidFill>
                <a:ea typeface="+mn-lt"/>
                <a:cs typeface="+mn-lt"/>
              </a:rPr>
              <a:t>Recommended Retail Price</a:t>
            </a:r>
            <a:endParaRPr lang="en-US" sz="1800"/>
          </a:p>
          <a:p>
            <a:r>
              <a:rPr lang="en-US" sz="1800">
                <a:solidFill>
                  <a:srgbClr val="424242"/>
                </a:solidFill>
                <a:ea typeface="+mn-lt"/>
                <a:cs typeface="+mn-lt"/>
              </a:rPr>
              <a:t>Price is 29.99 Euros</a:t>
            </a:r>
            <a:endParaRPr lang="en-US" sz="1800"/>
          </a:p>
          <a:p>
            <a:r>
              <a:rPr lang="en-US" sz="1800">
                <a:solidFill>
                  <a:srgbClr val="424242"/>
                </a:solidFill>
                <a:ea typeface="+mn-lt"/>
                <a:cs typeface="+mn-lt"/>
              </a:rPr>
              <a:t>Compromise between affordability and premium positioning</a:t>
            </a:r>
            <a:endParaRPr lang="en-US" sz="1800"/>
          </a:p>
          <a:p>
            <a:endParaRPr lang="en-US" sz="1800"/>
          </a:p>
        </p:txBody>
      </p:sp>
      <p:pic>
        <p:nvPicPr>
          <p:cNvPr id="5" name="Inhaltsplatzhalter 4" descr="Close-up of the twenty euro banknote of the European Union, genuine 20 euro banknote">
            <a:extLst>
              <a:ext uri="{FF2B5EF4-FFF2-40B4-BE49-F238E27FC236}">
                <a16:creationId xmlns:a16="http://schemas.microsoft.com/office/drawing/2014/main" id="{7D51AAD9-E094-4195-BA5E-486501C12134}"/>
              </a:ext>
            </a:extLst>
          </p:cNvPr>
          <p:cNvPicPr>
            <a:picLocks noGrp="1" noChangeAspect="1"/>
          </p:cNvPicPr>
          <p:nvPr>
            <p:ph sz="half" idx="1"/>
          </p:nvPr>
        </p:nvPicPr>
        <p:blipFill>
          <a:blip r:embed="rId3"/>
          <a:stretch>
            <a:fillRect/>
          </a:stretch>
        </p:blipFill>
        <p:spPr>
          <a:xfrm>
            <a:off x="7363314" y="457200"/>
            <a:ext cx="3652810" cy="5472375"/>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8024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383CC5D-71E8-4CB2-8E4A-F1E4FF6DC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DA5AC1-43C5-4243-9028-07DBB80D0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8"/>
            <a:ext cx="12192000" cy="1600201"/>
          </a:xfrm>
          <a:prstGeom prst="rect">
            <a:avLst/>
          </a:prstGeom>
          <a:gradFill>
            <a:gsLst>
              <a:gs pos="0">
                <a:schemeClr val="accent5">
                  <a:alpha val="83000"/>
                </a:schemeClr>
              </a:gs>
              <a:gs pos="100000">
                <a:schemeClr val="accent6"/>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A4EDA1C-27A1-4C83-ACE4-6675EC9245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99161" y="9109"/>
            <a:ext cx="7792839" cy="1594270"/>
          </a:xfrm>
          <a:prstGeom prst="rect">
            <a:avLst/>
          </a:prstGeom>
          <a:gradFill>
            <a:gsLst>
              <a:gs pos="22000">
                <a:schemeClr val="accent2">
                  <a:alpha val="0"/>
                </a:schemeClr>
              </a:gs>
              <a:gs pos="99000">
                <a:schemeClr val="accent2"/>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C2185E4-B584-4B9D-9440-DEA0FB9D94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9021976" y="-906246"/>
            <a:ext cx="1602951" cy="3416298"/>
          </a:xfrm>
          <a:prstGeom prst="rect">
            <a:avLst/>
          </a:prstGeom>
          <a:gradFill>
            <a:gsLst>
              <a:gs pos="45000">
                <a:schemeClr val="accent4">
                  <a:alpha val="0"/>
                </a:schemeClr>
              </a:gs>
              <a:gs pos="99000">
                <a:schemeClr val="accent6">
                  <a:alpha val="33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F33EC8A-EE0A-4395-97E2-DAD467CF73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451242" y="0"/>
            <a:ext cx="9729549" cy="1600198"/>
          </a:xfrm>
          <a:prstGeom prst="rect">
            <a:avLst/>
          </a:prstGeom>
          <a:gradFill>
            <a:gsLst>
              <a:gs pos="0">
                <a:schemeClr val="accent5">
                  <a:alpha val="30000"/>
                </a:schemeClr>
              </a:gs>
              <a:gs pos="99000">
                <a:schemeClr val="accent5">
                  <a:alpha val="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F85DA95-16A4-404E-9BFF-27F8E4FC78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430"/>
            <a:ext cx="7910111" cy="1600198"/>
          </a:xfrm>
          <a:prstGeom prst="rect">
            <a:avLst/>
          </a:prstGeom>
          <a:gradFill>
            <a:gsLst>
              <a:gs pos="0">
                <a:schemeClr val="accent5">
                  <a:alpha val="21000"/>
                </a:schemeClr>
              </a:gs>
              <a:gs pos="99000">
                <a:schemeClr val="accent5">
                  <a:alpha val="0"/>
                </a:scheme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298A1D0-D264-12F9-9953-CA88C7F64419}"/>
              </a:ext>
            </a:extLst>
          </p:cNvPr>
          <p:cNvSpPr>
            <a:spLocks noGrp="1"/>
          </p:cNvSpPr>
          <p:nvPr>
            <p:ph type="title"/>
          </p:nvPr>
        </p:nvSpPr>
        <p:spPr>
          <a:xfrm>
            <a:off x="1157084" y="374427"/>
            <a:ext cx="10374517" cy="971512"/>
          </a:xfrm>
        </p:spPr>
        <p:txBody>
          <a:bodyPr anchor="ctr">
            <a:normAutofit/>
          </a:bodyPr>
          <a:lstStyle/>
          <a:p>
            <a:r>
              <a:rPr lang="de-DE" sz="3200">
                <a:solidFill>
                  <a:schemeClr val="bg1"/>
                </a:solidFill>
              </a:rPr>
              <a:t>Special </a:t>
            </a:r>
            <a:r>
              <a:rPr lang="de-DE" sz="3200" err="1">
                <a:solidFill>
                  <a:schemeClr val="bg1"/>
                </a:solidFill>
              </a:rPr>
              <a:t>offers</a:t>
            </a:r>
            <a:r>
              <a:rPr lang="de-DE" sz="3200">
                <a:solidFill>
                  <a:schemeClr val="bg1"/>
                </a:solidFill>
              </a:rPr>
              <a:t> and Bundles</a:t>
            </a:r>
          </a:p>
        </p:txBody>
      </p:sp>
      <p:graphicFrame>
        <p:nvGraphicFramePr>
          <p:cNvPr id="5" name="Inhaltsplatzhalter 2">
            <a:extLst>
              <a:ext uri="{FF2B5EF4-FFF2-40B4-BE49-F238E27FC236}">
                <a16:creationId xmlns:a16="http://schemas.microsoft.com/office/drawing/2014/main" id="{BED7E0EB-3CFD-E4E2-115D-762F1F51444C}"/>
              </a:ext>
            </a:extLst>
          </p:cNvPr>
          <p:cNvGraphicFramePr>
            <a:graphicFrameLocks noGrp="1"/>
          </p:cNvGraphicFramePr>
          <p:nvPr>
            <p:ph idx="1"/>
            <p:extLst>
              <p:ext uri="{D42A27DB-BD31-4B8C-83A1-F6EECF244321}">
                <p14:modId xmlns:p14="http://schemas.microsoft.com/office/powerpoint/2010/main" val="239121560"/>
              </p:ext>
            </p:extLst>
          </p:nvPr>
        </p:nvGraphicFramePr>
        <p:xfrm>
          <a:off x="579474" y="2062715"/>
          <a:ext cx="11033029" cy="41892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84243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2A47AE3-E85B-A282-D903-D91512D6175A}"/>
              </a:ext>
            </a:extLst>
          </p:cNvPr>
          <p:cNvSpPr>
            <a:spLocks noGrp="1"/>
          </p:cNvSpPr>
          <p:nvPr>
            <p:ph type="title"/>
          </p:nvPr>
        </p:nvSpPr>
        <p:spPr>
          <a:xfrm>
            <a:off x="1371600" y="457200"/>
            <a:ext cx="4911393" cy="1556724"/>
          </a:xfrm>
        </p:spPr>
        <p:txBody>
          <a:bodyPr vert="horz" lIns="0" tIns="0" rIns="0" bIns="0" rtlCol="0" anchor="b">
            <a:normAutofit/>
          </a:bodyPr>
          <a:lstStyle/>
          <a:p>
            <a:r>
              <a:rPr lang="en-US"/>
              <a:t>Agenda</a:t>
            </a:r>
          </a:p>
        </p:txBody>
      </p:sp>
      <p:sp>
        <p:nvSpPr>
          <p:cNvPr id="4" name="Inhaltsplatzhalter 3">
            <a:extLst>
              <a:ext uri="{FF2B5EF4-FFF2-40B4-BE49-F238E27FC236}">
                <a16:creationId xmlns:a16="http://schemas.microsoft.com/office/drawing/2014/main" id="{FA8B1217-CAAB-D546-F0B3-5C05870397BF}"/>
              </a:ext>
            </a:extLst>
          </p:cNvPr>
          <p:cNvSpPr>
            <a:spLocks noGrp="1"/>
          </p:cNvSpPr>
          <p:nvPr>
            <p:ph sz="half" idx="2"/>
          </p:nvPr>
        </p:nvSpPr>
        <p:spPr>
          <a:xfrm>
            <a:off x="1371601" y="2345635"/>
            <a:ext cx="4911392" cy="3583940"/>
          </a:xfrm>
        </p:spPr>
        <p:txBody>
          <a:bodyPr vert="horz" lIns="0" tIns="0" rIns="0" bIns="0" rtlCol="0" anchor="t">
            <a:normAutofit/>
          </a:bodyPr>
          <a:lstStyle/>
          <a:p>
            <a:r>
              <a:rPr lang="en-US" sz="1600">
                <a:solidFill>
                  <a:srgbClr val="000000"/>
                </a:solidFill>
                <a:ea typeface="+mn-lt"/>
                <a:cs typeface="+mn-lt"/>
              </a:rPr>
              <a:t>Introduction and welcome
Product presentation and potential
Marketing strategies and challenges
Production capacity and pricing strategy
Project plan and completion</a:t>
            </a:r>
            <a:endParaRPr lang="en-US"/>
          </a:p>
        </p:txBody>
      </p:sp>
      <p:pic>
        <p:nvPicPr>
          <p:cNvPr id="5" name="Inhaltsplatzhalter 4" descr="Nahaufnahme der Tagesordnung des Meetings">
            <a:extLst>
              <a:ext uri="{FF2B5EF4-FFF2-40B4-BE49-F238E27FC236}">
                <a16:creationId xmlns:a16="http://schemas.microsoft.com/office/drawing/2014/main" id="{26173FF1-8F91-4437-807F-C31F1C2102E6}"/>
              </a:ext>
            </a:extLst>
          </p:cNvPr>
          <p:cNvPicPr>
            <a:picLocks noGrp="1" noChangeAspect="1"/>
          </p:cNvPicPr>
          <p:nvPr>
            <p:ph sz="half" idx="1"/>
          </p:nvPr>
        </p:nvPicPr>
        <p:blipFill>
          <a:blip r:embed="rId2"/>
          <a:stretch>
            <a:fillRect/>
          </a:stretch>
        </p:blipFill>
        <p:spPr>
          <a:xfrm>
            <a:off x="6644639" y="1500909"/>
            <a:ext cx="5090161" cy="3384957"/>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2620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7404E292-5FAB-47E8-A663-A07530CED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80FF8ED-64CE-400C-A4D5-9F943FC264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1999" cy="6858000"/>
          </a:xfrm>
          <a:prstGeom prst="rect">
            <a:avLst/>
          </a:prstGeom>
          <a:gradFill>
            <a:gsLst>
              <a:gs pos="0">
                <a:schemeClr val="accent5">
                  <a:alpha val="75000"/>
                </a:schemeClr>
              </a:gs>
              <a:gs pos="100000">
                <a:schemeClr val="accent2">
                  <a:lumMod val="60000"/>
                  <a:lumOff val="4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68868AD-100D-45F3-B11E-8A2936712B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12191999" cy="6858000"/>
          </a:xfrm>
          <a:prstGeom prst="rect">
            <a:avLst/>
          </a:prstGeom>
          <a:gradFill>
            <a:gsLst>
              <a:gs pos="49000">
                <a:schemeClr val="accent5">
                  <a:alpha val="50000"/>
                </a:schemeClr>
              </a:gs>
              <a:gs pos="100000">
                <a:schemeClr val="accent2">
                  <a:alpha val="74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14742CC-05F9-44AC-AF98-AB6EF810E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96001" cy="6858000"/>
          </a:xfrm>
          <a:prstGeom prst="rect">
            <a:avLst/>
          </a:prstGeom>
          <a:gradFill>
            <a:gsLst>
              <a:gs pos="0">
                <a:schemeClr val="accent2">
                  <a:alpha val="17000"/>
                </a:schemeClr>
              </a:gs>
              <a:gs pos="85000">
                <a:schemeClr val="accent4">
                  <a:alpha val="40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3">
            <a:extLst>
              <a:ext uri="{FF2B5EF4-FFF2-40B4-BE49-F238E27FC236}">
                <a16:creationId xmlns:a16="http://schemas.microsoft.com/office/drawing/2014/main" id="{853C77DB-C7E3-4B1F-9AD0-1EB2982A8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460656" y="-2569189"/>
            <a:ext cx="5115722" cy="10255626"/>
          </a:xfrm>
          <a:custGeom>
            <a:avLst/>
            <a:gdLst>
              <a:gd name="connsiteX0" fmla="*/ 2065105 w 2065105"/>
              <a:gd name="connsiteY0" fmla="*/ 0 h 4139967"/>
              <a:gd name="connsiteX1" fmla="*/ 2065105 w 2065105"/>
              <a:gd name="connsiteY1" fmla="*/ 4139967 h 4139967"/>
              <a:gd name="connsiteX2" fmla="*/ 1858573 w 2065105"/>
              <a:gd name="connsiteY2" fmla="*/ 4129538 h 4139967"/>
              <a:gd name="connsiteX3" fmla="*/ 0 w 2065105"/>
              <a:gd name="connsiteY3" fmla="*/ 2069983 h 4139967"/>
              <a:gd name="connsiteX4" fmla="*/ 1858573 w 2065105"/>
              <a:gd name="connsiteY4" fmla="*/ 10428 h 4139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105" h="4139967">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flip="none" rotWithShape="1">
            <a:gsLst>
              <a:gs pos="7000">
                <a:schemeClr val="accent4">
                  <a:lumMod val="60000"/>
                  <a:lumOff val="40000"/>
                  <a:alpha val="3000"/>
                </a:schemeClr>
              </a:gs>
              <a:gs pos="100000">
                <a:schemeClr val="accent4">
                  <a:lumMod val="60000"/>
                  <a:lumOff val="40000"/>
                  <a:alpha val="3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794BF88-574C-348A-DA3A-5B945458C682}"/>
              </a:ext>
            </a:extLst>
          </p:cNvPr>
          <p:cNvSpPr>
            <a:spLocks noGrp="1"/>
          </p:cNvSpPr>
          <p:nvPr>
            <p:ph type="title"/>
          </p:nvPr>
        </p:nvSpPr>
        <p:spPr>
          <a:xfrm>
            <a:off x="1524000" y="1104445"/>
            <a:ext cx="9144000" cy="2826182"/>
          </a:xfrm>
        </p:spPr>
        <p:txBody>
          <a:bodyPr vert="horz" lIns="0" tIns="0" rIns="0" bIns="0" rtlCol="0" anchor="ctr">
            <a:normAutofit/>
          </a:bodyPr>
          <a:lstStyle/>
          <a:p>
            <a:pPr algn="ctr"/>
            <a:r>
              <a:rPr lang="en-US" sz="4400" spc="750">
                <a:solidFill>
                  <a:schemeClr val="bg1"/>
                </a:solidFill>
              </a:rPr>
              <a:t>Project plan and conclusion</a:t>
            </a:r>
            <a:endParaRPr lang="en-US">
              <a:solidFill>
                <a:schemeClr val="bg1"/>
              </a:solidFill>
            </a:endParaRPr>
          </a:p>
        </p:txBody>
      </p:sp>
    </p:spTree>
    <p:extLst>
      <p:ext uri="{BB962C8B-B14F-4D97-AF65-F5344CB8AC3E}">
        <p14:creationId xmlns:p14="http://schemas.microsoft.com/office/powerpoint/2010/main" val="1891831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AD49DB6-B3E2-3EB1-C72E-547390CF782D}"/>
              </a:ext>
            </a:extLst>
          </p:cNvPr>
          <p:cNvSpPr>
            <a:spLocks noGrp="1"/>
          </p:cNvSpPr>
          <p:nvPr>
            <p:ph type="title"/>
          </p:nvPr>
        </p:nvSpPr>
        <p:spPr>
          <a:xfrm>
            <a:off x="1371600" y="457200"/>
            <a:ext cx="5788102" cy="1556724"/>
          </a:xfrm>
        </p:spPr>
        <p:txBody>
          <a:bodyPr vert="horz" lIns="0" tIns="0" rIns="0" bIns="0" rtlCol="0" anchor="b">
            <a:normAutofit/>
          </a:bodyPr>
          <a:lstStyle/>
          <a:p>
            <a:pPr>
              <a:lnSpc>
                <a:spcPct val="90000"/>
              </a:lnSpc>
            </a:pPr>
            <a:r>
              <a:rPr lang="en-US" sz="3100"/>
              <a:t>Project plan and product sample</a:t>
            </a:r>
          </a:p>
        </p:txBody>
      </p:sp>
      <p:sp>
        <p:nvSpPr>
          <p:cNvPr id="4" name="Inhaltsplatzhalter 3">
            <a:extLst>
              <a:ext uri="{FF2B5EF4-FFF2-40B4-BE49-F238E27FC236}">
                <a16:creationId xmlns:a16="http://schemas.microsoft.com/office/drawing/2014/main" id="{36D4179C-E268-E485-DA30-2F61ACCA25E9}"/>
              </a:ext>
            </a:extLst>
          </p:cNvPr>
          <p:cNvSpPr>
            <a:spLocks noGrp="1"/>
          </p:cNvSpPr>
          <p:nvPr>
            <p:ph sz="half" idx="2"/>
          </p:nvPr>
        </p:nvSpPr>
        <p:spPr>
          <a:xfrm>
            <a:off x="1371601" y="2345635"/>
            <a:ext cx="4911392" cy="3583940"/>
          </a:xfrm>
        </p:spPr>
        <p:txBody>
          <a:bodyPr vert="horz" lIns="0" tIns="0" rIns="0" bIns="0" rtlCol="0" anchor="t">
            <a:noAutofit/>
          </a:bodyPr>
          <a:lstStyle/>
          <a:p>
            <a:pPr marL="0" indent="0">
              <a:buNone/>
            </a:pPr>
            <a:r>
              <a:rPr lang="en-US" sz="1800">
                <a:solidFill>
                  <a:srgbClr val="424242"/>
                </a:solidFill>
                <a:ea typeface="+mn-lt"/>
                <a:cs typeface="+mn-lt"/>
              </a:rPr>
              <a:t>Creation of a detailed project plan</a:t>
            </a:r>
            <a:endParaRPr lang="en-US" sz="1800"/>
          </a:p>
          <a:p>
            <a:r>
              <a:rPr lang="en-US" sz="1800">
                <a:solidFill>
                  <a:srgbClr val="424242"/>
                </a:solidFill>
                <a:ea typeface="+mn-lt"/>
                <a:cs typeface="+mn-lt"/>
              </a:rPr>
              <a:t>Includes product launch</a:t>
            </a:r>
            <a:endParaRPr lang="en-US" sz="1800"/>
          </a:p>
          <a:p>
            <a:r>
              <a:rPr lang="en-US" sz="1800">
                <a:solidFill>
                  <a:srgbClr val="424242"/>
                </a:solidFill>
                <a:ea typeface="+mn-lt"/>
                <a:cs typeface="+mn-lt"/>
              </a:rPr>
              <a:t>Marketing strategies</a:t>
            </a:r>
            <a:endParaRPr lang="en-US" sz="1800"/>
          </a:p>
          <a:p>
            <a:r>
              <a:rPr lang="en-US" sz="1800">
                <a:solidFill>
                  <a:srgbClr val="424242"/>
                </a:solidFill>
                <a:ea typeface="+mn-lt"/>
                <a:cs typeface="+mn-lt"/>
              </a:rPr>
              <a:t>Training of the sales team</a:t>
            </a:r>
            <a:endParaRPr lang="en-US" sz="1800"/>
          </a:p>
          <a:p>
            <a:pPr marL="0" indent="0">
              <a:buNone/>
            </a:pPr>
            <a:r>
              <a:rPr lang="en-US" sz="1800">
                <a:solidFill>
                  <a:srgbClr val="424242"/>
                </a:solidFill>
                <a:ea typeface="+mn-lt"/>
                <a:cs typeface="+mn-lt"/>
              </a:rPr>
              <a:t>Delivery of product samples and co-branding designs</a:t>
            </a:r>
            <a:endParaRPr lang="en-US" sz="1800"/>
          </a:p>
          <a:p>
            <a:r>
              <a:rPr lang="en-US" sz="1800">
                <a:solidFill>
                  <a:srgbClr val="424242"/>
                </a:solidFill>
                <a:ea typeface="+mn-lt"/>
                <a:cs typeface="+mn-lt"/>
              </a:rPr>
              <a:t>Provision by </a:t>
            </a:r>
            <a:r>
              <a:rPr lang="en-US" sz="1800" err="1">
                <a:solidFill>
                  <a:srgbClr val="424242"/>
                </a:solidFill>
                <a:ea typeface="+mn-lt"/>
                <a:cs typeface="+mn-lt"/>
              </a:rPr>
              <a:t>CubiX</a:t>
            </a:r>
            <a:r>
              <a:rPr lang="en-US" sz="1800">
                <a:solidFill>
                  <a:srgbClr val="424242"/>
                </a:solidFill>
                <a:ea typeface="+mn-lt"/>
                <a:cs typeface="+mn-lt"/>
              </a:rPr>
              <a:t> by mid-next week</a:t>
            </a:r>
            <a:endParaRPr lang="en-US" sz="1800"/>
          </a:p>
          <a:p>
            <a:r>
              <a:rPr lang="en-US" sz="1800">
                <a:solidFill>
                  <a:srgbClr val="424242"/>
                </a:solidFill>
                <a:ea typeface="+mn-lt"/>
                <a:cs typeface="+mn-lt"/>
              </a:rPr>
              <a:t>Collaboration between </a:t>
            </a:r>
            <a:r>
              <a:rPr lang="en-US" sz="1800" err="1">
                <a:solidFill>
                  <a:srgbClr val="424242"/>
                </a:solidFill>
                <a:ea typeface="+mn-lt"/>
                <a:cs typeface="+mn-lt"/>
              </a:rPr>
              <a:t>CubiX</a:t>
            </a:r>
            <a:r>
              <a:rPr lang="en-US" sz="1800">
                <a:solidFill>
                  <a:srgbClr val="424242"/>
                </a:solidFill>
                <a:ea typeface="+mn-lt"/>
                <a:cs typeface="+mn-lt"/>
              </a:rPr>
              <a:t> and Tailspin Toys</a:t>
            </a:r>
          </a:p>
          <a:p>
            <a:endParaRPr lang="en-US" sz="1600"/>
          </a:p>
        </p:txBody>
      </p:sp>
      <p:pic>
        <p:nvPicPr>
          <p:cNvPr id="5" name="Inhaltsplatzhalter 4" descr="Stifte und Lineale">
            <a:extLst>
              <a:ext uri="{FF2B5EF4-FFF2-40B4-BE49-F238E27FC236}">
                <a16:creationId xmlns:a16="http://schemas.microsoft.com/office/drawing/2014/main" id="{F3C91EFB-C15D-4F57-A696-7DD75EB8B0DA}"/>
              </a:ext>
            </a:extLst>
          </p:cNvPr>
          <p:cNvPicPr>
            <a:picLocks noGrp="1" noChangeAspect="1"/>
          </p:cNvPicPr>
          <p:nvPr>
            <p:ph sz="half" idx="1"/>
          </p:nvPr>
        </p:nvPicPr>
        <p:blipFill>
          <a:blip r:embed="rId3"/>
          <a:stretch>
            <a:fillRect/>
          </a:stretch>
        </p:blipFill>
        <p:spPr>
          <a:xfrm>
            <a:off x="6644639" y="1494546"/>
            <a:ext cx="5090161" cy="3397683"/>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93649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1481497-E708-C577-F391-CDDE84701315}"/>
              </a:ext>
            </a:extLst>
          </p:cNvPr>
          <p:cNvSpPr>
            <a:spLocks noGrp="1"/>
          </p:cNvSpPr>
          <p:nvPr>
            <p:ph type="title"/>
          </p:nvPr>
        </p:nvSpPr>
        <p:spPr>
          <a:xfrm>
            <a:off x="1371600" y="457200"/>
            <a:ext cx="4911393" cy="1556724"/>
          </a:xfrm>
        </p:spPr>
        <p:txBody>
          <a:bodyPr vert="horz" lIns="0" tIns="0" rIns="0" bIns="0" rtlCol="0" anchor="b">
            <a:normAutofit/>
          </a:bodyPr>
          <a:lstStyle/>
          <a:p>
            <a:pPr>
              <a:lnSpc>
                <a:spcPct val="90000"/>
              </a:lnSpc>
            </a:pPr>
            <a:r>
              <a:rPr lang="en-US" sz="2500"/>
              <a:t>Summary and conclusion</a:t>
            </a:r>
          </a:p>
        </p:txBody>
      </p:sp>
      <p:sp>
        <p:nvSpPr>
          <p:cNvPr id="4" name="Inhaltsplatzhalter 3">
            <a:extLst>
              <a:ext uri="{FF2B5EF4-FFF2-40B4-BE49-F238E27FC236}">
                <a16:creationId xmlns:a16="http://schemas.microsoft.com/office/drawing/2014/main" id="{2888D89F-9B11-0903-89AE-81073F0A737C}"/>
              </a:ext>
            </a:extLst>
          </p:cNvPr>
          <p:cNvSpPr>
            <a:spLocks noGrp="1"/>
          </p:cNvSpPr>
          <p:nvPr>
            <p:ph sz="half" idx="2"/>
          </p:nvPr>
        </p:nvSpPr>
        <p:spPr>
          <a:xfrm>
            <a:off x="1371601" y="2345635"/>
            <a:ext cx="4911392" cy="3583940"/>
          </a:xfrm>
        </p:spPr>
        <p:txBody>
          <a:bodyPr vert="horz" lIns="0" tIns="0" rIns="0" bIns="0" rtlCol="0" anchor="t">
            <a:normAutofit/>
          </a:bodyPr>
          <a:lstStyle/>
          <a:p>
            <a:pPr marL="0" indent="0">
              <a:buNone/>
            </a:pPr>
            <a:r>
              <a:rPr lang="en-US" sz="1800"/>
              <a:t> Meeting Results</a:t>
            </a:r>
          </a:p>
          <a:p>
            <a:pPr lvl="1"/>
            <a:r>
              <a:rPr lang="en-US" sz="1800">
                <a:ea typeface="+mn-lt"/>
                <a:cs typeface="+mn-lt"/>
              </a:rPr>
              <a:t>Summary of discussed points</a:t>
            </a:r>
          </a:p>
          <a:p>
            <a:pPr lvl="1"/>
            <a:r>
              <a:rPr lang="en-US" sz="1800">
                <a:ea typeface="+mn-lt"/>
                <a:cs typeface="+mn-lt"/>
              </a:rPr>
              <a:t>Important decisions and next steps</a:t>
            </a:r>
          </a:p>
          <a:p>
            <a:pPr marL="457200" lvl="1" indent="0">
              <a:buNone/>
            </a:pPr>
            <a:r>
              <a:rPr lang="en-US" sz="1800">
                <a:ea typeface="+mn-lt"/>
                <a:cs typeface="+mn-lt"/>
              </a:rPr>
              <a:t>Sending the presentation</a:t>
            </a:r>
            <a:endParaRPr lang="en-US" sz="1800"/>
          </a:p>
          <a:p>
            <a:pPr lvl="1"/>
            <a:r>
              <a:rPr lang="en-US" sz="1800">
                <a:ea typeface="+mn-lt"/>
                <a:cs typeface="+mn-lt"/>
              </a:rPr>
              <a:t>Presentation will be sent to all participants</a:t>
            </a:r>
            <a:endParaRPr lang="en-US" sz="1800"/>
          </a:p>
          <a:p>
            <a:pPr lvl="1"/>
            <a:r>
              <a:rPr lang="en-US" sz="1800">
                <a:ea typeface="+mn-lt"/>
                <a:cs typeface="+mn-lt"/>
              </a:rPr>
              <a:t>Contains all relevant information</a:t>
            </a:r>
            <a:endParaRPr lang="en-US" sz="1800"/>
          </a:p>
          <a:p>
            <a:pPr marL="457200" lvl="1" indent="0">
              <a:buNone/>
            </a:pPr>
            <a:r>
              <a:rPr lang="en-US" sz="1800">
                <a:ea typeface="+mn-lt"/>
                <a:cs typeface="+mn-lt"/>
              </a:rPr>
              <a:t>Innovative product</a:t>
            </a:r>
            <a:endParaRPr lang="en-US" sz="1800"/>
          </a:p>
          <a:p>
            <a:pPr lvl="1"/>
            <a:r>
              <a:rPr lang="en-US" sz="1800">
                <a:ea typeface="+mn-lt"/>
                <a:cs typeface="+mn-lt"/>
              </a:rPr>
              <a:t>Shared success</a:t>
            </a:r>
            <a:endParaRPr lang="en-US" sz="1800"/>
          </a:p>
          <a:p>
            <a:pPr lvl="1"/>
            <a:r>
              <a:rPr lang="en-US" sz="1800">
                <a:ea typeface="+mn-lt"/>
                <a:cs typeface="+mn-lt"/>
              </a:rPr>
              <a:t>Looking forward to the collaboration</a:t>
            </a:r>
            <a:endParaRPr lang="en-US" sz="1800"/>
          </a:p>
          <a:p>
            <a:pPr lvl="1"/>
            <a:endParaRPr lang="en-US" sz="1800"/>
          </a:p>
        </p:txBody>
      </p:sp>
      <p:pic>
        <p:nvPicPr>
          <p:cNvPr id="5" name="Inhaltsplatzhalter 4" descr="Futuristic Conceptual Photo. Startup Concept. Rocket Take-off  and Released from Digital Tablet to Space. Mission to Moon. Symbol of Success">
            <a:extLst>
              <a:ext uri="{FF2B5EF4-FFF2-40B4-BE49-F238E27FC236}">
                <a16:creationId xmlns:a16="http://schemas.microsoft.com/office/drawing/2014/main" id="{5265F66B-A2BE-4623-9F04-DA369AB18957}"/>
              </a:ext>
            </a:extLst>
          </p:cNvPr>
          <p:cNvPicPr>
            <a:picLocks noGrp="1" noChangeAspect="1"/>
          </p:cNvPicPr>
          <p:nvPr>
            <p:ph sz="half" idx="1"/>
          </p:nvPr>
        </p:nvPicPr>
        <p:blipFill>
          <a:blip r:embed="rId3"/>
          <a:stretch>
            <a:fillRect/>
          </a:stretch>
        </p:blipFill>
        <p:spPr>
          <a:xfrm>
            <a:off x="6644639" y="1672702"/>
            <a:ext cx="5090161" cy="3041371"/>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1739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7404E292-5FAB-47E8-A663-A07530CED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80FF8ED-64CE-400C-A4D5-9F943FC264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1999" cy="6858000"/>
          </a:xfrm>
          <a:prstGeom prst="rect">
            <a:avLst/>
          </a:prstGeom>
          <a:gradFill>
            <a:gsLst>
              <a:gs pos="0">
                <a:schemeClr val="accent5">
                  <a:alpha val="75000"/>
                </a:schemeClr>
              </a:gs>
              <a:gs pos="100000">
                <a:schemeClr val="accent2">
                  <a:lumMod val="60000"/>
                  <a:lumOff val="4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68868AD-100D-45F3-B11E-8A2936712B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12191999" cy="6858000"/>
          </a:xfrm>
          <a:prstGeom prst="rect">
            <a:avLst/>
          </a:prstGeom>
          <a:gradFill>
            <a:gsLst>
              <a:gs pos="49000">
                <a:schemeClr val="accent5">
                  <a:alpha val="50000"/>
                </a:schemeClr>
              </a:gs>
              <a:gs pos="100000">
                <a:schemeClr val="accent2">
                  <a:alpha val="74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14742CC-05F9-44AC-AF98-AB6EF810E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96001" cy="6858000"/>
          </a:xfrm>
          <a:prstGeom prst="rect">
            <a:avLst/>
          </a:prstGeom>
          <a:gradFill>
            <a:gsLst>
              <a:gs pos="0">
                <a:schemeClr val="accent2">
                  <a:alpha val="17000"/>
                </a:schemeClr>
              </a:gs>
              <a:gs pos="85000">
                <a:schemeClr val="accent4">
                  <a:alpha val="40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3">
            <a:extLst>
              <a:ext uri="{FF2B5EF4-FFF2-40B4-BE49-F238E27FC236}">
                <a16:creationId xmlns:a16="http://schemas.microsoft.com/office/drawing/2014/main" id="{853C77DB-C7E3-4B1F-9AD0-1EB2982A8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460656" y="-2569189"/>
            <a:ext cx="5115722" cy="10255626"/>
          </a:xfrm>
          <a:custGeom>
            <a:avLst/>
            <a:gdLst>
              <a:gd name="connsiteX0" fmla="*/ 2065105 w 2065105"/>
              <a:gd name="connsiteY0" fmla="*/ 0 h 4139967"/>
              <a:gd name="connsiteX1" fmla="*/ 2065105 w 2065105"/>
              <a:gd name="connsiteY1" fmla="*/ 4139967 h 4139967"/>
              <a:gd name="connsiteX2" fmla="*/ 1858573 w 2065105"/>
              <a:gd name="connsiteY2" fmla="*/ 4129538 h 4139967"/>
              <a:gd name="connsiteX3" fmla="*/ 0 w 2065105"/>
              <a:gd name="connsiteY3" fmla="*/ 2069983 h 4139967"/>
              <a:gd name="connsiteX4" fmla="*/ 1858573 w 2065105"/>
              <a:gd name="connsiteY4" fmla="*/ 10428 h 4139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105" h="4139967">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flip="none" rotWithShape="1">
            <a:gsLst>
              <a:gs pos="7000">
                <a:schemeClr val="accent4">
                  <a:lumMod val="60000"/>
                  <a:lumOff val="40000"/>
                  <a:alpha val="3000"/>
                </a:schemeClr>
              </a:gs>
              <a:gs pos="100000">
                <a:schemeClr val="accent4">
                  <a:lumMod val="60000"/>
                  <a:lumOff val="40000"/>
                  <a:alpha val="3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4038B1D-D2F8-3937-DF2F-125FA4FA276B}"/>
              </a:ext>
            </a:extLst>
          </p:cNvPr>
          <p:cNvSpPr>
            <a:spLocks noGrp="1"/>
          </p:cNvSpPr>
          <p:nvPr>
            <p:ph type="title"/>
          </p:nvPr>
        </p:nvSpPr>
        <p:spPr>
          <a:xfrm>
            <a:off x="1524000" y="1104445"/>
            <a:ext cx="9144000" cy="2826182"/>
          </a:xfrm>
        </p:spPr>
        <p:txBody>
          <a:bodyPr vert="horz" lIns="0" tIns="0" rIns="0" bIns="0" rtlCol="0" anchor="ctr">
            <a:normAutofit/>
          </a:bodyPr>
          <a:lstStyle/>
          <a:p>
            <a:pPr algn="ctr"/>
            <a:r>
              <a:rPr lang="en-US" sz="4400" spc="750">
                <a:solidFill>
                  <a:schemeClr val="bg1"/>
                </a:solidFill>
              </a:rPr>
              <a:t>INTRODUCTION AND WELCOME</a:t>
            </a:r>
            <a:endParaRPr lang="en-US">
              <a:solidFill>
                <a:schemeClr val="bg1"/>
              </a:solidFill>
            </a:endParaRPr>
          </a:p>
        </p:txBody>
      </p:sp>
    </p:spTree>
    <p:extLst>
      <p:ext uri="{BB962C8B-B14F-4D97-AF65-F5344CB8AC3E}">
        <p14:creationId xmlns:p14="http://schemas.microsoft.com/office/powerpoint/2010/main" val="295275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C5CC17-FF17-43CF-B073-D9051465D5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EBE2DDC-0D14-44E6-A1AB-2EEC095074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09318" y="1410082"/>
            <a:ext cx="6858000" cy="4037835"/>
          </a:xfrm>
          <a:prstGeom prst="rect">
            <a:avLst/>
          </a:prstGeom>
          <a:gradFill>
            <a:gsLst>
              <a:gs pos="8000">
                <a:schemeClr val="accent6"/>
              </a:gs>
              <a:gs pos="100000">
                <a:schemeClr val="accent5">
                  <a:alpha val="72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8543D98-0AA2-43B4-B508-DC1DB7F3DC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2414" y="1406060"/>
            <a:ext cx="6857572" cy="4045450"/>
          </a:xfrm>
          <a:prstGeom prst="rect">
            <a:avLst/>
          </a:prstGeom>
          <a:gradFill>
            <a:gsLst>
              <a:gs pos="0">
                <a:schemeClr val="accent4">
                  <a:alpha val="0"/>
                </a:schemeClr>
              </a:gs>
              <a:gs pos="96000">
                <a:schemeClr val="accent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9723C1D-9A1A-465B-8164-483BF5426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98889" y="3617790"/>
            <a:ext cx="2453337" cy="4027079"/>
          </a:xfrm>
          <a:prstGeom prst="rect">
            <a:avLst/>
          </a:prstGeom>
          <a:gradFill>
            <a:gsLst>
              <a:gs pos="2000">
                <a:schemeClr val="accent5">
                  <a:alpha val="35000"/>
                </a:schemeClr>
              </a:gs>
              <a:gs pos="67000">
                <a:schemeClr val="accent4">
                  <a:alpha val="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6680484-5F73-4078-85C2-415205B1A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30441" y="1644149"/>
            <a:ext cx="4384532" cy="4196758"/>
          </a:xfrm>
          <a:custGeom>
            <a:avLst/>
            <a:gdLst>
              <a:gd name="connsiteX0" fmla="*/ 44539 w 4384532"/>
              <a:gd name="connsiteY0" fmla="*/ 2446310 h 4196758"/>
              <a:gd name="connsiteX1" fmla="*/ 0 w 4384532"/>
              <a:gd name="connsiteY1" fmla="*/ 2004492 h 4196758"/>
              <a:gd name="connsiteX2" fmla="*/ 500607 w 4384532"/>
              <a:gd name="connsiteY2" fmla="*/ 610007 h 4196758"/>
              <a:gd name="connsiteX3" fmla="*/ 589546 w 4384532"/>
              <a:gd name="connsiteY3" fmla="*/ 512149 h 4196758"/>
              <a:gd name="connsiteX4" fmla="*/ 3077760 w 4384532"/>
              <a:gd name="connsiteY4" fmla="*/ 0 h 4196758"/>
              <a:gd name="connsiteX5" fmla="*/ 3237230 w 4384532"/>
              <a:gd name="connsiteY5" fmla="*/ 76821 h 4196758"/>
              <a:gd name="connsiteX6" fmla="*/ 4384532 w 4384532"/>
              <a:gd name="connsiteY6" fmla="*/ 2004492 h 4196758"/>
              <a:gd name="connsiteX7" fmla="*/ 2192266 w 4384532"/>
              <a:gd name="connsiteY7" fmla="*/ 4196758 h 4196758"/>
              <a:gd name="connsiteX8" fmla="*/ 44539 w 4384532"/>
              <a:gd name="connsiteY8" fmla="*/ 2446310 h 419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4532" h="4196758">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84EA5942-B337-7FF7-A066-072822B3C16C}"/>
              </a:ext>
            </a:extLst>
          </p:cNvPr>
          <p:cNvSpPr>
            <a:spLocks noGrp="1"/>
          </p:cNvSpPr>
          <p:nvPr>
            <p:ph type="title"/>
          </p:nvPr>
        </p:nvSpPr>
        <p:spPr>
          <a:xfrm>
            <a:off x="387927" y="1028701"/>
            <a:ext cx="3248863" cy="3020785"/>
          </a:xfrm>
        </p:spPr>
        <p:txBody>
          <a:bodyPr>
            <a:normAutofit/>
          </a:bodyPr>
          <a:lstStyle/>
          <a:p>
            <a:pPr algn="r"/>
            <a:r>
              <a:rPr lang="de-DE" sz="1800" err="1">
                <a:solidFill>
                  <a:schemeClr val="bg1"/>
                </a:solidFill>
              </a:rPr>
              <a:t>agenda</a:t>
            </a:r>
            <a:endParaRPr lang="en-US" err="1"/>
          </a:p>
        </p:txBody>
      </p:sp>
      <p:sp>
        <p:nvSpPr>
          <p:cNvPr id="3" name="Inhaltsplatzhalter 2">
            <a:extLst>
              <a:ext uri="{FF2B5EF4-FFF2-40B4-BE49-F238E27FC236}">
                <a16:creationId xmlns:a16="http://schemas.microsoft.com/office/drawing/2014/main" id="{335253BA-1E50-3F84-1ED1-963765E269A4}"/>
              </a:ext>
            </a:extLst>
          </p:cNvPr>
          <p:cNvSpPr>
            <a:spLocks noGrp="1"/>
          </p:cNvSpPr>
          <p:nvPr>
            <p:ph idx="1"/>
          </p:nvPr>
        </p:nvSpPr>
        <p:spPr>
          <a:xfrm>
            <a:off x="4777409" y="1028702"/>
            <a:ext cx="6273972" cy="4843462"/>
          </a:xfrm>
        </p:spPr>
        <p:txBody>
          <a:bodyPr vert="horz" lIns="0" tIns="0" rIns="0" bIns="0" rtlCol="0" anchor="t">
            <a:normAutofit/>
          </a:bodyPr>
          <a:lstStyle/>
          <a:p>
            <a:r>
              <a:rPr lang="de-DE" sz="1800" err="1">
                <a:solidFill>
                  <a:srgbClr val="424242"/>
                </a:solidFill>
                <a:ea typeface="+mn-lt"/>
                <a:cs typeface="+mn-lt"/>
              </a:rPr>
              <a:t>Introduction</a:t>
            </a:r>
            <a:endParaRPr lang="en-US" sz="1800" err="1">
              <a:solidFill>
                <a:srgbClr val="000000"/>
              </a:solidFill>
              <a:ea typeface="+mn-lt"/>
              <a:cs typeface="+mn-lt"/>
            </a:endParaRPr>
          </a:p>
          <a:p>
            <a:r>
              <a:rPr lang="de-DE" sz="1800" err="1">
                <a:solidFill>
                  <a:srgbClr val="424242"/>
                </a:solidFill>
                <a:ea typeface="+mn-lt"/>
                <a:cs typeface="+mn-lt"/>
              </a:rPr>
              <a:t>Product</a:t>
            </a:r>
            <a:r>
              <a:rPr lang="de-DE" sz="1800">
                <a:solidFill>
                  <a:srgbClr val="424242"/>
                </a:solidFill>
                <a:ea typeface="+mn-lt"/>
                <a:cs typeface="+mn-lt"/>
              </a:rPr>
              <a:t> Potential and Challenges</a:t>
            </a:r>
            <a:endParaRPr lang="en-US" sz="1800"/>
          </a:p>
          <a:p>
            <a:r>
              <a:rPr lang="de-DE" sz="1800">
                <a:solidFill>
                  <a:srgbClr val="424242"/>
                </a:solidFill>
                <a:ea typeface="+mn-lt"/>
                <a:cs typeface="+mn-lt"/>
              </a:rPr>
              <a:t>Marketing </a:t>
            </a:r>
            <a:r>
              <a:rPr lang="de-DE" sz="1800" err="1">
                <a:solidFill>
                  <a:srgbClr val="424242"/>
                </a:solidFill>
                <a:ea typeface="+mn-lt"/>
                <a:cs typeface="+mn-lt"/>
              </a:rPr>
              <a:t>Strategies</a:t>
            </a:r>
            <a:endParaRPr lang="de-DE" sz="1800" err="1"/>
          </a:p>
          <a:p>
            <a:r>
              <a:rPr lang="de-DE" sz="1800" err="1">
                <a:solidFill>
                  <a:srgbClr val="424242"/>
                </a:solidFill>
                <a:ea typeface="+mn-lt"/>
                <a:cs typeface="+mn-lt"/>
              </a:rPr>
              <a:t>Production</a:t>
            </a:r>
            <a:r>
              <a:rPr lang="de-DE" sz="1800">
                <a:solidFill>
                  <a:srgbClr val="424242"/>
                </a:solidFill>
                <a:ea typeface="+mn-lt"/>
                <a:cs typeface="+mn-lt"/>
              </a:rPr>
              <a:t> </a:t>
            </a:r>
            <a:r>
              <a:rPr lang="de-DE" sz="1800" err="1">
                <a:solidFill>
                  <a:srgbClr val="424242"/>
                </a:solidFill>
                <a:ea typeface="+mn-lt"/>
                <a:cs typeface="+mn-lt"/>
              </a:rPr>
              <a:t>Capacity</a:t>
            </a:r>
            <a:r>
              <a:rPr lang="de-DE" sz="1800">
                <a:solidFill>
                  <a:srgbClr val="424242"/>
                </a:solidFill>
                <a:ea typeface="+mn-lt"/>
                <a:cs typeface="+mn-lt"/>
              </a:rPr>
              <a:t> and Demand</a:t>
            </a:r>
            <a:endParaRPr lang="de-DE" sz="1800"/>
          </a:p>
          <a:p>
            <a:r>
              <a:rPr lang="de-DE" sz="1800" err="1">
                <a:solidFill>
                  <a:srgbClr val="424242"/>
                </a:solidFill>
                <a:ea typeface="+mn-lt"/>
                <a:cs typeface="+mn-lt"/>
              </a:rPr>
              <a:t>Packaging</a:t>
            </a:r>
            <a:r>
              <a:rPr lang="de-DE" sz="1800">
                <a:solidFill>
                  <a:srgbClr val="424242"/>
                </a:solidFill>
                <a:ea typeface="+mn-lt"/>
                <a:cs typeface="+mn-lt"/>
              </a:rPr>
              <a:t> and </a:t>
            </a:r>
            <a:r>
              <a:rPr lang="de-DE" sz="1800" err="1">
                <a:solidFill>
                  <a:srgbClr val="424242"/>
                </a:solidFill>
                <a:ea typeface="+mn-lt"/>
                <a:cs typeface="+mn-lt"/>
              </a:rPr>
              <a:t>Sustainability</a:t>
            </a:r>
            <a:endParaRPr lang="de-DE" sz="1800" err="1"/>
          </a:p>
          <a:p>
            <a:r>
              <a:rPr lang="de-DE" sz="1800">
                <a:solidFill>
                  <a:srgbClr val="424242"/>
                </a:solidFill>
                <a:ea typeface="+mn-lt"/>
                <a:cs typeface="+mn-lt"/>
              </a:rPr>
              <a:t>Pricing </a:t>
            </a:r>
            <a:r>
              <a:rPr lang="de-DE" sz="1800" err="1">
                <a:solidFill>
                  <a:srgbClr val="424242"/>
                </a:solidFill>
                <a:ea typeface="+mn-lt"/>
                <a:cs typeface="+mn-lt"/>
              </a:rPr>
              <a:t>Strategy</a:t>
            </a:r>
            <a:r>
              <a:rPr lang="de-DE" sz="1800">
                <a:solidFill>
                  <a:srgbClr val="424242"/>
                </a:solidFill>
                <a:ea typeface="+mn-lt"/>
                <a:cs typeface="+mn-lt"/>
              </a:rPr>
              <a:t> and Special </a:t>
            </a:r>
            <a:r>
              <a:rPr lang="de-DE" sz="1800" err="1">
                <a:solidFill>
                  <a:srgbClr val="424242"/>
                </a:solidFill>
                <a:ea typeface="+mn-lt"/>
                <a:cs typeface="+mn-lt"/>
              </a:rPr>
              <a:t>Offers</a:t>
            </a:r>
            <a:endParaRPr lang="de-DE" sz="1800" err="1"/>
          </a:p>
          <a:p>
            <a:r>
              <a:rPr lang="de-DE" sz="1800">
                <a:solidFill>
                  <a:srgbClr val="424242"/>
                </a:solidFill>
                <a:ea typeface="+mn-lt"/>
                <a:cs typeface="+mn-lt"/>
              </a:rPr>
              <a:t>Next </a:t>
            </a:r>
            <a:r>
              <a:rPr lang="de-DE" sz="1800" err="1">
                <a:solidFill>
                  <a:srgbClr val="424242"/>
                </a:solidFill>
                <a:ea typeface="+mn-lt"/>
                <a:cs typeface="+mn-lt"/>
              </a:rPr>
              <a:t>Steps</a:t>
            </a:r>
            <a:endParaRPr lang="de-DE" sz="1800" err="1"/>
          </a:p>
          <a:p>
            <a:endParaRPr lang="de-DE" sz="1800"/>
          </a:p>
        </p:txBody>
      </p:sp>
    </p:spTree>
    <p:extLst>
      <p:ext uri="{BB962C8B-B14F-4D97-AF65-F5344CB8AC3E}">
        <p14:creationId xmlns:p14="http://schemas.microsoft.com/office/powerpoint/2010/main" val="3991480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C5CC17-FF17-43CF-B073-D9051465D5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EBE2DDC-0D14-44E6-A1AB-2EEC095074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09318" y="1410082"/>
            <a:ext cx="6858000" cy="4037835"/>
          </a:xfrm>
          <a:prstGeom prst="rect">
            <a:avLst/>
          </a:prstGeom>
          <a:gradFill>
            <a:gsLst>
              <a:gs pos="8000">
                <a:schemeClr val="accent6"/>
              </a:gs>
              <a:gs pos="100000">
                <a:schemeClr val="accent5">
                  <a:alpha val="72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8543D98-0AA2-43B4-B508-DC1DB7F3DC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2414" y="1406060"/>
            <a:ext cx="6857572" cy="4045450"/>
          </a:xfrm>
          <a:prstGeom prst="rect">
            <a:avLst/>
          </a:prstGeom>
          <a:gradFill>
            <a:gsLst>
              <a:gs pos="0">
                <a:schemeClr val="accent4">
                  <a:alpha val="0"/>
                </a:schemeClr>
              </a:gs>
              <a:gs pos="96000">
                <a:schemeClr val="accent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9723C1D-9A1A-465B-8164-483BF5426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98889" y="3617790"/>
            <a:ext cx="2453337" cy="4027079"/>
          </a:xfrm>
          <a:prstGeom prst="rect">
            <a:avLst/>
          </a:prstGeom>
          <a:gradFill>
            <a:gsLst>
              <a:gs pos="2000">
                <a:schemeClr val="accent5">
                  <a:alpha val="35000"/>
                </a:schemeClr>
              </a:gs>
              <a:gs pos="67000">
                <a:schemeClr val="accent4">
                  <a:alpha val="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6680484-5F73-4078-85C2-415205B1A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30441" y="1644149"/>
            <a:ext cx="4384532" cy="4196758"/>
          </a:xfrm>
          <a:custGeom>
            <a:avLst/>
            <a:gdLst>
              <a:gd name="connsiteX0" fmla="*/ 44539 w 4384532"/>
              <a:gd name="connsiteY0" fmla="*/ 2446310 h 4196758"/>
              <a:gd name="connsiteX1" fmla="*/ 0 w 4384532"/>
              <a:gd name="connsiteY1" fmla="*/ 2004492 h 4196758"/>
              <a:gd name="connsiteX2" fmla="*/ 500607 w 4384532"/>
              <a:gd name="connsiteY2" fmla="*/ 610007 h 4196758"/>
              <a:gd name="connsiteX3" fmla="*/ 589546 w 4384532"/>
              <a:gd name="connsiteY3" fmla="*/ 512149 h 4196758"/>
              <a:gd name="connsiteX4" fmla="*/ 3077760 w 4384532"/>
              <a:gd name="connsiteY4" fmla="*/ 0 h 4196758"/>
              <a:gd name="connsiteX5" fmla="*/ 3237230 w 4384532"/>
              <a:gd name="connsiteY5" fmla="*/ 76821 h 4196758"/>
              <a:gd name="connsiteX6" fmla="*/ 4384532 w 4384532"/>
              <a:gd name="connsiteY6" fmla="*/ 2004492 h 4196758"/>
              <a:gd name="connsiteX7" fmla="*/ 2192266 w 4384532"/>
              <a:gd name="connsiteY7" fmla="*/ 4196758 h 4196758"/>
              <a:gd name="connsiteX8" fmla="*/ 44539 w 4384532"/>
              <a:gd name="connsiteY8" fmla="*/ 2446310 h 419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4532" h="4196758">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CEC4B056-1A9D-AA41-5D31-7C658A9124D0}"/>
              </a:ext>
            </a:extLst>
          </p:cNvPr>
          <p:cNvSpPr>
            <a:spLocks noGrp="1"/>
          </p:cNvSpPr>
          <p:nvPr>
            <p:ph type="title"/>
          </p:nvPr>
        </p:nvSpPr>
        <p:spPr>
          <a:xfrm>
            <a:off x="387927" y="1028701"/>
            <a:ext cx="3248863" cy="3020785"/>
          </a:xfrm>
        </p:spPr>
        <p:txBody>
          <a:bodyPr>
            <a:normAutofit/>
          </a:bodyPr>
          <a:lstStyle/>
          <a:p>
            <a:pPr algn="r"/>
            <a:r>
              <a:rPr lang="de-DE" sz="2000">
                <a:solidFill>
                  <a:schemeClr val="bg1"/>
                </a:solidFill>
                <a:ea typeface="+mj-lt"/>
                <a:cs typeface="+mj-lt"/>
              </a:rPr>
              <a:t>Welcome</a:t>
            </a:r>
            <a:r>
              <a:rPr lang="de-DE" sz="2000">
                <a:solidFill>
                  <a:schemeClr val="bg1"/>
                </a:solidFill>
              </a:rPr>
              <a:t> and </a:t>
            </a:r>
            <a:r>
              <a:rPr lang="de-DE" sz="2000" err="1">
                <a:solidFill>
                  <a:schemeClr val="bg1"/>
                </a:solidFill>
              </a:rPr>
              <a:t>introduction</a:t>
            </a:r>
            <a:endParaRPr lang="en-US" sz="2000" err="1">
              <a:solidFill>
                <a:schemeClr val="bg1"/>
              </a:solidFill>
            </a:endParaRPr>
          </a:p>
        </p:txBody>
      </p:sp>
      <p:sp>
        <p:nvSpPr>
          <p:cNvPr id="3" name="Inhaltsplatzhalter 2">
            <a:extLst>
              <a:ext uri="{FF2B5EF4-FFF2-40B4-BE49-F238E27FC236}">
                <a16:creationId xmlns:a16="http://schemas.microsoft.com/office/drawing/2014/main" id="{600956A8-E820-5E2B-18C7-A3A8D97969F5}"/>
              </a:ext>
            </a:extLst>
          </p:cNvPr>
          <p:cNvSpPr>
            <a:spLocks noGrp="1"/>
          </p:cNvSpPr>
          <p:nvPr>
            <p:ph idx="1"/>
          </p:nvPr>
        </p:nvSpPr>
        <p:spPr>
          <a:xfrm>
            <a:off x="4777409" y="1028702"/>
            <a:ext cx="6273972" cy="4843462"/>
          </a:xfrm>
        </p:spPr>
        <p:txBody>
          <a:bodyPr vert="horz" lIns="0" tIns="0" rIns="0" bIns="0" rtlCol="0" anchor="t">
            <a:normAutofit/>
          </a:bodyPr>
          <a:lstStyle/>
          <a:p>
            <a:pPr marL="0" indent="0">
              <a:buNone/>
            </a:pPr>
            <a:endParaRPr lang="de-DE" sz="1800">
              <a:solidFill>
                <a:srgbClr val="424242"/>
              </a:solidFill>
              <a:ea typeface="+mn-lt"/>
              <a:cs typeface="+mn-lt"/>
            </a:endParaRPr>
          </a:p>
          <a:p>
            <a:pPr marL="0" indent="0">
              <a:buNone/>
            </a:pPr>
            <a:endParaRPr lang="de-DE" sz="1800">
              <a:solidFill>
                <a:srgbClr val="424242"/>
              </a:solidFill>
              <a:ea typeface="+mn-lt"/>
              <a:cs typeface="+mn-lt"/>
            </a:endParaRPr>
          </a:p>
          <a:p>
            <a:pPr marL="0" indent="0">
              <a:buNone/>
            </a:pPr>
            <a:r>
              <a:rPr lang="de-DE" sz="1800">
                <a:solidFill>
                  <a:srgbClr val="424242"/>
                </a:solidFill>
                <a:ea typeface="+mn-lt"/>
                <a:cs typeface="+mn-lt"/>
              </a:rPr>
              <a:t>Welcome and </a:t>
            </a:r>
            <a:r>
              <a:rPr lang="de-DE" sz="1800" err="1">
                <a:solidFill>
                  <a:srgbClr val="424242"/>
                </a:solidFill>
                <a:ea typeface="+mn-lt"/>
                <a:cs typeface="+mn-lt"/>
              </a:rPr>
              <a:t>Introduction</a:t>
            </a:r>
            <a:endParaRPr lang="en-US" sz="1800"/>
          </a:p>
          <a:p>
            <a:r>
              <a:rPr lang="de-DE" sz="1800">
                <a:solidFill>
                  <a:srgbClr val="424242"/>
                </a:solidFill>
                <a:ea typeface="+mn-lt"/>
                <a:cs typeface="+mn-lt"/>
              </a:rPr>
              <a:t>Kay </a:t>
            </a:r>
            <a:r>
              <a:rPr lang="de-DE" sz="1800" err="1">
                <a:solidFill>
                  <a:srgbClr val="424242"/>
                </a:solidFill>
                <a:ea typeface="+mn-lt"/>
                <a:cs typeface="+mn-lt"/>
              </a:rPr>
              <a:t>welcomes</a:t>
            </a:r>
            <a:r>
              <a:rPr lang="de-DE" sz="1800">
                <a:solidFill>
                  <a:srgbClr val="424242"/>
                </a:solidFill>
                <a:ea typeface="+mn-lt"/>
                <a:cs typeface="+mn-lt"/>
              </a:rPr>
              <a:t> </a:t>
            </a:r>
            <a:r>
              <a:rPr lang="de-DE" sz="1800" err="1">
                <a:solidFill>
                  <a:srgbClr val="424242"/>
                </a:solidFill>
                <a:ea typeface="+mn-lt"/>
                <a:cs typeface="+mn-lt"/>
              </a:rPr>
              <a:t>everyone</a:t>
            </a:r>
            <a:r>
              <a:rPr lang="de-DE" sz="1800">
                <a:solidFill>
                  <a:srgbClr val="424242"/>
                </a:solidFill>
                <a:ea typeface="+mn-lt"/>
                <a:cs typeface="+mn-lt"/>
              </a:rPr>
              <a:t> </a:t>
            </a:r>
            <a:r>
              <a:rPr lang="de-DE" sz="1800" err="1">
                <a:solidFill>
                  <a:srgbClr val="424242"/>
                </a:solidFill>
                <a:ea typeface="+mn-lt"/>
                <a:cs typeface="+mn-lt"/>
              </a:rPr>
              <a:t>present</a:t>
            </a:r>
            <a:endParaRPr lang="de-DE" sz="1800"/>
          </a:p>
          <a:p>
            <a:r>
              <a:rPr lang="de-DE" sz="1800" err="1">
                <a:solidFill>
                  <a:srgbClr val="424242"/>
                </a:solidFill>
                <a:ea typeface="+mn-lt"/>
                <a:cs typeface="+mn-lt"/>
              </a:rPr>
              <a:t>Excitement</a:t>
            </a:r>
            <a:r>
              <a:rPr lang="de-DE" sz="1800">
                <a:solidFill>
                  <a:srgbClr val="424242"/>
                </a:solidFill>
                <a:ea typeface="+mn-lt"/>
                <a:cs typeface="+mn-lt"/>
              </a:rPr>
              <a:t> </a:t>
            </a:r>
            <a:r>
              <a:rPr lang="de-DE" sz="1800" err="1">
                <a:solidFill>
                  <a:srgbClr val="424242"/>
                </a:solidFill>
                <a:ea typeface="+mn-lt"/>
                <a:cs typeface="+mn-lt"/>
              </a:rPr>
              <a:t>about</a:t>
            </a:r>
            <a:r>
              <a:rPr lang="de-DE" sz="1800">
                <a:solidFill>
                  <a:srgbClr val="424242"/>
                </a:solidFill>
                <a:ea typeface="+mn-lt"/>
                <a:cs typeface="+mn-lt"/>
              </a:rPr>
              <a:t> </a:t>
            </a:r>
            <a:r>
              <a:rPr lang="de-DE" sz="1800" err="1">
                <a:solidFill>
                  <a:srgbClr val="424242"/>
                </a:solidFill>
                <a:ea typeface="+mn-lt"/>
                <a:cs typeface="+mn-lt"/>
              </a:rPr>
              <a:t>discussing</a:t>
            </a:r>
            <a:r>
              <a:rPr lang="de-DE" sz="1800">
                <a:solidFill>
                  <a:srgbClr val="424242"/>
                </a:solidFill>
                <a:ea typeface="+mn-lt"/>
                <a:cs typeface="+mn-lt"/>
              </a:rPr>
              <a:t> a potential </a:t>
            </a:r>
            <a:r>
              <a:rPr lang="de-DE" sz="1800" err="1">
                <a:solidFill>
                  <a:srgbClr val="424242"/>
                </a:solidFill>
                <a:ea typeface="+mn-lt"/>
                <a:cs typeface="+mn-lt"/>
              </a:rPr>
              <a:t>collaboration</a:t>
            </a:r>
            <a:endParaRPr lang="de-DE" sz="1800"/>
          </a:p>
          <a:p>
            <a:pPr marL="0" indent="0">
              <a:buNone/>
            </a:pPr>
            <a:endParaRPr lang="de-DE" sz="1800">
              <a:solidFill>
                <a:srgbClr val="424242"/>
              </a:solidFill>
              <a:ea typeface="+mn-lt"/>
              <a:cs typeface="+mn-lt"/>
            </a:endParaRPr>
          </a:p>
          <a:p>
            <a:pPr marL="0" indent="0">
              <a:buNone/>
            </a:pPr>
            <a:r>
              <a:rPr lang="de-DE" sz="1800" err="1">
                <a:solidFill>
                  <a:srgbClr val="424242"/>
                </a:solidFill>
                <a:ea typeface="+mn-lt"/>
                <a:cs typeface="+mn-lt"/>
              </a:rPr>
              <a:t>Introduction</a:t>
            </a:r>
            <a:r>
              <a:rPr lang="de-DE" sz="1800">
                <a:solidFill>
                  <a:srgbClr val="424242"/>
                </a:solidFill>
                <a:ea typeface="+mn-lt"/>
                <a:cs typeface="+mn-lt"/>
              </a:rPr>
              <a:t> </a:t>
            </a:r>
            <a:r>
              <a:rPr lang="de-DE" sz="1800" err="1">
                <a:solidFill>
                  <a:srgbClr val="424242"/>
                </a:solidFill>
                <a:ea typeface="+mn-lt"/>
                <a:cs typeface="+mn-lt"/>
              </a:rPr>
              <a:t>of</a:t>
            </a:r>
            <a:r>
              <a:rPr lang="de-DE" sz="1800">
                <a:solidFill>
                  <a:srgbClr val="424242"/>
                </a:solidFill>
                <a:ea typeface="+mn-lt"/>
                <a:cs typeface="+mn-lt"/>
              </a:rPr>
              <a:t> </a:t>
            </a:r>
            <a:r>
              <a:rPr lang="de-DE" sz="1800" err="1">
                <a:solidFill>
                  <a:srgbClr val="424242"/>
                </a:solidFill>
                <a:ea typeface="+mn-lt"/>
                <a:cs typeface="+mn-lt"/>
              </a:rPr>
              <a:t>Tailspin</a:t>
            </a:r>
            <a:r>
              <a:rPr lang="de-DE" sz="1800">
                <a:solidFill>
                  <a:srgbClr val="424242"/>
                </a:solidFill>
                <a:ea typeface="+mn-lt"/>
                <a:cs typeface="+mn-lt"/>
              </a:rPr>
              <a:t> Toys</a:t>
            </a:r>
            <a:endParaRPr lang="de-DE" sz="1800"/>
          </a:p>
          <a:p>
            <a:r>
              <a:rPr lang="de-DE" sz="1800" err="1">
                <a:solidFill>
                  <a:srgbClr val="424242"/>
                </a:solidFill>
                <a:ea typeface="+mn-lt"/>
                <a:cs typeface="+mn-lt"/>
              </a:rPr>
              <a:t>Impressed</a:t>
            </a:r>
            <a:r>
              <a:rPr lang="de-DE" sz="1800">
                <a:solidFill>
                  <a:srgbClr val="424242"/>
                </a:solidFill>
                <a:ea typeface="+mn-lt"/>
                <a:cs typeface="+mn-lt"/>
              </a:rPr>
              <a:t> </a:t>
            </a:r>
            <a:r>
              <a:rPr lang="de-DE" sz="1800" err="1">
                <a:solidFill>
                  <a:srgbClr val="424242"/>
                </a:solidFill>
                <a:ea typeface="+mn-lt"/>
                <a:cs typeface="+mn-lt"/>
              </a:rPr>
              <a:t>by</a:t>
            </a:r>
            <a:r>
              <a:rPr lang="de-DE" sz="1800">
                <a:solidFill>
                  <a:srgbClr val="424242"/>
                </a:solidFill>
                <a:ea typeface="+mn-lt"/>
                <a:cs typeface="+mn-lt"/>
              </a:rPr>
              <a:t> </a:t>
            </a:r>
            <a:r>
              <a:rPr lang="de-DE" sz="1800" err="1">
                <a:solidFill>
                  <a:srgbClr val="424242"/>
                </a:solidFill>
                <a:ea typeface="+mn-lt"/>
                <a:cs typeface="+mn-lt"/>
              </a:rPr>
              <a:t>the</a:t>
            </a:r>
            <a:r>
              <a:rPr lang="de-DE" sz="1800">
                <a:solidFill>
                  <a:srgbClr val="424242"/>
                </a:solidFill>
                <a:ea typeface="+mn-lt"/>
                <a:cs typeface="+mn-lt"/>
              </a:rPr>
              <a:t> </a:t>
            </a:r>
            <a:r>
              <a:rPr lang="de-DE" sz="1800" err="1">
                <a:solidFill>
                  <a:srgbClr val="424242"/>
                </a:solidFill>
                <a:ea typeface="+mn-lt"/>
                <a:cs typeface="+mn-lt"/>
              </a:rPr>
              <a:t>idea</a:t>
            </a:r>
            <a:r>
              <a:rPr lang="de-DE" sz="1800">
                <a:solidFill>
                  <a:srgbClr val="424242"/>
                </a:solidFill>
                <a:ea typeface="+mn-lt"/>
                <a:cs typeface="+mn-lt"/>
              </a:rPr>
              <a:t> </a:t>
            </a:r>
            <a:r>
              <a:rPr lang="de-DE" sz="1800" err="1">
                <a:solidFill>
                  <a:srgbClr val="424242"/>
                </a:solidFill>
                <a:ea typeface="+mn-lt"/>
                <a:cs typeface="+mn-lt"/>
              </a:rPr>
              <a:t>behind</a:t>
            </a:r>
            <a:r>
              <a:rPr lang="de-DE" sz="1800">
                <a:solidFill>
                  <a:srgbClr val="424242"/>
                </a:solidFill>
                <a:ea typeface="+mn-lt"/>
                <a:cs typeface="+mn-lt"/>
              </a:rPr>
              <a:t> </a:t>
            </a:r>
            <a:r>
              <a:rPr lang="de-DE" sz="1800" err="1">
                <a:solidFill>
                  <a:srgbClr val="424242"/>
                </a:solidFill>
                <a:ea typeface="+mn-lt"/>
                <a:cs typeface="+mn-lt"/>
              </a:rPr>
              <a:t>CubiX</a:t>
            </a:r>
            <a:endParaRPr lang="de-DE" sz="1800">
              <a:solidFill>
                <a:srgbClr val="424242"/>
              </a:solidFill>
              <a:ea typeface="+mn-lt"/>
              <a:cs typeface="+mn-lt"/>
            </a:endParaRPr>
          </a:p>
          <a:p>
            <a:r>
              <a:rPr lang="de-DE" sz="1800">
                <a:solidFill>
                  <a:srgbClr val="424242"/>
                </a:solidFill>
                <a:ea typeface="+mn-lt"/>
                <a:cs typeface="+mn-lt"/>
              </a:rPr>
              <a:t>Innovative </a:t>
            </a:r>
            <a:r>
              <a:rPr lang="de-DE" sz="1800" err="1">
                <a:solidFill>
                  <a:srgbClr val="424242"/>
                </a:solidFill>
                <a:ea typeface="+mn-lt"/>
                <a:cs typeface="+mn-lt"/>
              </a:rPr>
              <a:t>kits</a:t>
            </a:r>
            <a:r>
              <a:rPr lang="de-DE" sz="1800">
                <a:solidFill>
                  <a:srgbClr val="424242"/>
                </a:solidFill>
                <a:ea typeface="+mn-lt"/>
                <a:cs typeface="+mn-lt"/>
              </a:rPr>
              <a:t> </a:t>
            </a:r>
            <a:r>
              <a:rPr lang="de-DE" sz="1800" err="1">
                <a:solidFill>
                  <a:srgbClr val="424242"/>
                </a:solidFill>
                <a:ea typeface="+mn-lt"/>
                <a:cs typeface="+mn-lt"/>
              </a:rPr>
              <a:t>made</a:t>
            </a:r>
            <a:r>
              <a:rPr lang="de-DE" sz="1800">
                <a:solidFill>
                  <a:srgbClr val="424242"/>
                </a:solidFill>
                <a:ea typeface="+mn-lt"/>
                <a:cs typeface="+mn-lt"/>
              </a:rPr>
              <a:t> </a:t>
            </a:r>
            <a:r>
              <a:rPr lang="de-DE" sz="1800" err="1">
                <a:solidFill>
                  <a:srgbClr val="424242"/>
                </a:solidFill>
                <a:ea typeface="+mn-lt"/>
                <a:cs typeface="+mn-lt"/>
              </a:rPr>
              <a:t>from</a:t>
            </a:r>
            <a:r>
              <a:rPr lang="de-DE" sz="1800">
                <a:solidFill>
                  <a:srgbClr val="424242"/>
                </a:solidFill>
                <a:ea typeface="+mn-lt"/>
                <a:cs typeface="+mn-lt"/>
              </a:rPr>
              <a:t> </a:t>
            </a:r>
            <a:r>
              <a:rPr lang="de-DE" sz="1800" err="1">
                <a:solidFill>
                  <a:srgbClr val="424242"/>
                </a:solidFill>
                <a:ea typeface="+mn-lt"/>
                <a:cs typeface="+mn-lt"/>
              </a:rPr>
              <a:t>recycled</a:t>
            </a:r>
            <a:r>
              <a:rPr lang="de-DE" sz="1800">
                <a:solidFill>
                  <a:srgbClr val="424242"/>
                </a:solidFill>
                <a:ea typeface="+mn-lt"/>
                <a:cs typeface="+mn-lt"/>
              </a:rPr>
              <a:t> </a:t>
            </a:r>
            <a:r>
              <a:rPr lang="de-DE" sz="1800" err="1">
                <a:solidFill>
                  <a:srgbClr val="424242"/>
                </a:solidFill>
                <a:ea typeface="+mn-lt"/>
                <a:cs typeface="+mn-lt"/>
              </a:rPr>
              <a:t>plastic</a:t>
            </a:r>
            <a:endParaRPr lang="de-DE" sz="1800"/>
          </a:p>
          <a:p>
            <a:r>
              <a:rPr lang="de-DE" sz="1800" err="1">
                <a:solidFill>
                  <a:srgbClr val="424242"/>
                </a:solidFill>
                <a:ea typeface="+mn-lt"/>
                <a:cs typeface="+mn-lt"/>
              </a:rPr>
              <a:t>Aligned</a:t>
            </a:r>
            <a:r>
              <a:rPr lang="de-DE" sz="1800">
                <a:solidFill>
                  <a:srgbClr val="424242"/>
                </a:solidFill>
                <a:ea typeface="+mn-lt"/>
                <a:cs typeface="+mn-lt"/>
              </a:rPr>
              <a:t> </a:t>
            </a:r>
            <a:r>
              <a:rPr lang="de-DE" sz="1800" err="1">
                <a:solidFill>
                  <a:srgbClr val="424242"/>
                </a:solidFill>
                <a:ea typeface="+mn-lt"/>
                <a:cs typeface="+mn-lt"/>
              </a:rPr>
              <a:t>with</a:t>
            </a:r>
            <a:r>
              <a:rPr lang="de-DE" sz="1800">
                <a:solidFill>
                  <a:srgbClr val="424242"/>
                </a:solidFill>
                <a:ea typeface="+mn-lt"/>
                <a:cs typeface="+mn-lt"/>
              </a:rPr>
              <a:t> </a:t>
            </a:r>
            <a:r>
              <a:rPr lang="de-DE" sz="1800" err="1">
                <a:solidFill>
                  <a:srgbClr val="424242"/>
                </a:solidFill>
                <a:ea typeface="+mn-lt"/>
                <a:cs typeface="+mn-lt"/>
              </a:rPr>
              <a:t>the</a:t>
            </a:r>
            <a:r>
              <a:rPr lang="de-DE" sz="1800">
                <a:solidFill>
                  <a:srgbClr val="424242"/>
                </a:solidFill>
                <a:ea typeface="+mn-lt"/>
                <a:cs typeface="+mn-lt"/>
              </a:rPr>
              <a:t> </a:t>
            </a:r>
            <a:r>
              <a:rPr lang="de-DE" sz="1800" err="1">
                <a:solidFill>
                  <a:srgbClr val="424242"/>
                </a:solidFill>
                <a:ea typeface="+mn-lt"/>
                <a:cs typeface="+mn-lt"/>
              </a:rPr>
              <a:t>focus</a:t>
            </a:r>
            <a:r>
              <a:rPr lang="de-DE" sz="1800">
                <a:solidFill>
                  <a:srgbClr val="424242"/>
                </a:solidFill>
                <a:ea typeface="+mn-lt"/>
                <a:cs typeface="+mn-lt"/>
              </a:rPr>
              <a:t> on </a:t>
            </a:r>
            <a:r>
              <a:rPr lang="de-DE" sz="1800" err="1">
                <a:solidFill>
                  <a:srgbClr val="424242"/>
                </a:solidFill>
                <a:ea typeface="+mn-lt"/>
                <a:cs typeface="+mn-lt"/>
              </a:rPr>
              <a:t>sustainable</a:t>
            </a:r>
            <a:r>
              <a:rPr lang="de-DE" sz="1800">
                <a:solidFill>
                  <a:srgbClr val="424242"/>
                </a:solidFill>
                <a:ea typeface="+mn-lt"/>
                <a:cs typeface="+mn-lt"/>
              </a:rPr>
              <a:t> and </a:t>
            </a:r>
            <a:r>
              <a:rPr lang="de-DE" sz="1800" err="1">
                <a:solidFill>
                  <a:srgbClr val="424242"/>
                </a:solidFill>
                <a:ea typeface="+mn-lt"/>
                <a:cs typeface="+mn-lt"/>
              </a:rPr>
              <a:t>creative</a:t>
            </a:r>
            <a:r>
              <a:rPr lang="de-DE" sz="1800">
                <a:solidFill>
                  <a:srgbClr val="424242"/>
                </a:solidFill>
                <a:ea typeface="+mn-lt"/>
                <a:cs typeface="+mn-lt"/>
              </a:rPr>
              <a:t> </a:t>
            </a:r>
            <a:r>
              <a:rPr lang="de-DE" sz="1800" err="1">
                <a:solidFill>
                  <a:srgbClr val="424242"/>
                </a:solidFill>
                <a:ea typeface="+mn-lt"/>
                <a:cs typeface="+mn-lt"/>
              </a:rPr>
              <a:t>toys</a:t>
            </a:r>
            <a:endParaRPr lang="de-DE" sz="1800"/>
          </a:p>
          <a:p>
            <a:endParaRPr lang="de-DE" sz="1800"/>
          </a:p>
        </p:txBody>
      </p:sp>
    </p:spTree>
    <p:extLst>
      <p:ext uri="{BB962C8B-B14F-4D97-AF65-F5344CB8AC3E}">
        <p14:creationId xmlns:p14="http://schemas.microsoft.com/office/powerpoint/2010/main" val="2087357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7404E292-5FAB-47E8-A663-A07530CED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80FF8ED-64CE-400C-A4D5-9F943FC264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1999" cy="6858000"/>
          </a:xfrm>
          <a:prstGeom prst="rect">
            <a:avLst/>
          </a:prstGeom>
          <a:gradFill>
            <a:gsLst>
              <a:gs pos="0">
                <a:schemeClr val="accent5">
                  <a:alpha val="75000"/>
                </a:schemeClr>
              </a:gs>
              <a:gs pos="100000">
                <a:schemeClr val="accent2">
                  <a:lumMod val="60000"/>
                  <a:lumOff val="4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68868AD-100D-45F3-B11E-8A2936712B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12191999" cy="6858000"/>
          </a:xfrm>
          <a:prstGeom prst="rect">
            <a:avLst/>
          </a:prstGeom>
          <a:gradFill>
            <a:gsLst>
              <a:gs pos="49000">
                <a:schemeClr val="accent5">
                  <a:alpha val="50000"/>
                </a:schemeClr>
              </a:gs>
              <a:gs pos="100000">
                <a:schemeClr val="accent2">
                  <a:alpha val="74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14742CC-05F9-44AC-AF98-AB6EF810E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96001" cy="6858000"/>
          </a:xfrm>
          <a:prstGeom prst="rect">
            <a:avLst/>
          </a:prstGeom>
          <a:gradFill>
            <a:gsLst>
              <a:gs pos="0">
                <a:schemeClr val="accent2">
                  <a:alpha val="17000"/>
                </a:schemeClr>
              </a:gs>
              <a:gs pos="85000">
                <a:schemeClr val="accent4">
                  <a:alpha val="40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3">
            <a:extLst>
              <a:ext uri="{FF2B5EF4-FFF2-40B4-BE49-F238E27FC236}">
                <a16:creationId xmlns:a16="http://schemas.microsoft.com/office/drawing/2014/main" id="{853C77DB-C7E3-4B1F-9AD0-1EB2982A8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460656" y="-2569189"/>
            <a:ext cx="5115722" cy="10255626"/>
          </a:xfrm>
          <a:custGeom>
            <a:avLst/>
            <a:gdLst>
              <a:gd name="connsiteX0" fmla="*/ 2065105 w 2065105"/>
              <a:gd name="connsiteY0" fmla="*/ 0 h 4139967"/>
              <a:gd name="connsiteX1" fmla="*/ 2065105 w 2065105"/>
              <a:gd name="connsiteY1" fmla="*/ 4139967 h 4139967"/>
              <a:gd name="connsiteX2" fmla="*/ 1858573 w 2065105"/>
              <a:gd name="connsiteY2" fmla="*/ 4129538 h 4139967"/>
              <a:gd name="connsiteX3" fmla="*/ 0 w 2065105"/>
              <a:gd name="connsiteY3" fmla="*/ 2069983 h 4139967"/>
              <a:gd name="connsiteX4" fmla="*/ 1858573 w 2065105"/>
              <a:gd name="connsiteY4" fmla="*/ 10428 h 4139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105" h="4139967">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flip="none" rotWithShape="1">
            <a:gsLst>
              <a:gs pos="7000">
                <a:schemeClr val="accent4">
                  <a:lumMod val="60000"/>
                  <a:lumOff val="40000"/>
                  <a:alpha val="3000"/>
                </a:schemeClr>
              </a:gs>
              <a:gs pos="100000">
                <a:schemeClr val="accent4">
                  <a:lumMod val="60000"/>
                  <a:lumOff val="40000"/>
                  <a:alpha val="3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FBD1F50-8E17-F3FB-56F8-3F1304675883}"/>
              </a:ext>
            </a:extLst>
          </p:cNvPr>
          <p:cNvSpPr>
            <a:spLocks noGrp="1"/>
          </p:cNvSpPr>
          <p:nvPr>
            <p:ph type="title"/>
          </p:nvPr>
        </p:nvSpPr>
        <p:spPr>
          <a:xfrm>
            <a:off x="1524000" y="1104445"/>
            <a:ext cx="9144000" cy="2826182"/>
          </a:xfrm>
        </p:spPr>
        <p:txBody>
          <a:bodyPr vert="horz" lIns="0" tIns="0" rIns="0" bIns="0" rtlCol="0" anchor="ctr">
            <a:normAutofit/>
          </a:bodyPr>
          <a:lstStyle/>
          <a:p>
            <a:pPr algn="ctr"/>
            <a:r>
              <a:rPr lang="en-US" sz="4400" spc="750">
                <a:solidFill>
                  <a:schemeClr val="bg1"/>
                </a:solidFill>
              </a:rPr>
              <a:t>PRODUCT PRESENTATION AND POTENTIAL</a:t>
            </a:r>
            <a:endParaRPr lang="en-US">
              <a:solidFill>
                <a:schemeClr val="bg1"/>
              </a:solidFill>
            </a:endParaRPr>
          </a:p>
        </p:txBody>
      </p:sp>
    </p:spTree>
    <p:extLst>
      <p:ext uri="{BB962C8B-B14F-4D97-AF65-F5344CB8AC3E}">
        <p14:creationId xmlns:p14="http://schemas.microsoft.com/office/powerpoint/2010/main" val="1113164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C5CC17-FF17-43CF-B073-D9051465D5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EBE2DDC-0D14-44E6-A1AB-2EEC095074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09318" y="1410082"/>
            <a:ext cx="6858000" cy="4037835"/>
          </a:xfrm>
          <a:prstGeom prst="rect">
            <a:avLst/>
          </a:prstGeom>
          <a:gradFill>
            <a:gsLst>
              <a:gs pos="8000">
                <a:schemeClr val="accent6"/>
              </a:gs>
              <a:gs pos="100000">
                <a:schemeClr val="accent5">
                  <a:alpha val="72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8543D98-0AA2-43B4-B508-DC1DB7F3DC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2414" y="1406060"/>
            <a:ext cx="6857572" cy="4045450"/>
          </a:xfrm>
          <a:prstGeom prst="rect">
            <a:avLst/>
          </a:prstGeom>
          <a:gradFill>
            <a:gsLst>
              <a:gs pos="0">
                <a:schemeClr val="accent4">
                  <a:alpha val="0"/>
                </a:schemeClr>
              </a:gs>
              <a:gs pos="96000">
                <a:schemeClr val="accent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9723C1D-9A1A-465B-8164-483BF5426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98889" y="3617790"/>
            <a:ext cx="2453337" cy="4027079"/>
          </a:xfrm>
          <a:prstGeom prst="rect">
            <a:avLst/>
          </a:prstGeom>
          <a:gradFill>
            <a:gsLst>
              <a:gs pos="2000">
                <a:schemeClr val="accent5">
                  <a:alpha val="35000"/>
                </a:schemeClr>
              </a:gs>
              <a:gs pos="67000">
                <a:schemeClr val="accent4">
                  <a:alpha val="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6680484-5F73-4078-85C2-415205B1A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30441" y="1644149"/>
            <a:ext cx="4384532" cy="4196758"/>
          </a:xfrm>
          <a:custGeom>
            <a:avLst/>
            <a:gdLst>
              <a:gd name="connsiteX0" fmla="*/ 44539 w 4384532"/>
              <a:gd name="connsiteY0" fmla="*/ 2446310 h 4196758"/>
              <a:gd name="connsiteX1" fmla="*/ 0 w 4384532"/>
              <a:gd name="connsiteY1" fmla="*/ 2004492 h 4196758"/>
              <a:gd name="connsiteX2" fmla="*/ 500607 w 4384532"/>
              <a:gd name="connsiteY2" fmla="*/ 610007 h 4196758"/>
              <a:gd name="connsiteX3" fmla="*/ 589546 w 4384532"/>
              <a:gd name="connsiteY3" fmla="*/ 512149 h 4196758"/>
              <a:gd name="connsiteX4" fmla="*/ 3077760 w 4384532"/>
              <a:gd name="connsiteY4" fmla="*/ 0 h 4196758"/>
              <a:gd name="connsiteX5" fmla="*/ 3237230 w 4384532"/>
              <a:gd name="connsiteY5" fmla="*/ 76821 h 4196758"/>
              <a:gd name="connsiteX6" fmla="*/ 4384532 w 4384532"/>
              <a:gd name="connsiteY6" fmla="*/ 2004492 h 4196758"/>
              <a:gd name="connsiteX7" fmla="*/ 2192266 w 4384532"/>
              <a:gd name="connsiteY7" fmla="*/ 4196758 h 4196758"/>
              <a:gd name="connsiteX8" fmla="*/ 44539 w 4384532"/>
              <a:gd name="connsiteY8" fmla="*/ 2446310 h 419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4532" h="4196758">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93C51165-D5B1-B4BF-669D-587DC665238A}"/>
              </a:ext>
            </a:extLst>
          </p:cNvPr>
          <p:cNvSpPr>
            <a:spLocks noGrp="1"/>
          </p:cNvSpPr>
          <p:nvPr>
            <p:ph type="title"/>
          </p:nvPr>
        </p:nvSpPr>
        <p:spPr>
          <a:xfrm>
            <a:off x="387927" y="1028701"/>
            <a:ext cx="3248863" cy="3020785"/>
          </a:xfrm>
        </p:spPr>
        <p:txBody>
          <a:bodyPr>
            <a:normAutofit/>
          </a:bodyPr>
          <a:lstStyle/>
          <a:p>
            <a:pPr algn="r"/>
            <a:r>
              <a:rPr lang="de-DE" sz="2500" err="1">
                <a:solidFill>
                  <a:schemeClr val="bg1"/>
                </a:solidFill>
              </a:rPr>
              <a:t>IntrODUCTION</a:t>
            </a:r>
            <a:r>
              <a:rPr lang="de-DE" sz="2500">
                <a:solidFill>
                  <a:schemeClr val="bg1"/>
                </a:solidFill>
              </a:rPr>
              <a:t> OF </a:t>
            </a:r>
            <a:r>
              <a:rPr lang="de-DE" sz="2500" err="1">
                <a:solidFill>
                  <a:schemeClr val="bg1"/>
                </a:solidFill>
              </a:rPr>
              <a:t>CubiX</a:t>
            </a:r>
            <a:r>
              <a:rPr lang="de-DE" sz="2500">
                <a:solidFill>
                  <a:schemeClr val="bg1"/>
                </a:solidFill>
              </a:rPr>
              <a:t> Creator</a:t>
            </a:r>
          </a:p>
        </p:txBody>
      </p:sp>
      <p:sp>
        <p:nvSpPr>
          <p:cNvPr id="3" name="Inhaltsplatzhalter 2">
            <a:extLst>
              <a:ext uri="{FF2B5EF4-FFF2-40B4-BE49-F238E27FC236}">
                <a16:creationId xmlns:a16="http://schemas.microsoft.com/office/drawing/2014/main" id="{6C6FD5C1-ED0F-58C0-3CC7-A6195D796711}"/>
              </a:ext>
            </a:extLst>
          </p:cNvPr>
          <p:cNvSpPr>
            <a:spLocks noGrp="1"/>
          </p:cNvSpPr>
          <p:nvPr>
            <p:ph idx="1"/>
          </p:nvPr>
        </p:nvSpPr>
        <p:spPr>
          <a:xfrm>
            <a:off x="4777409" y="1028702"/>
            <a:ext cx="6273972" cy="4843462"/>
          </a:xfrm>
        </p:spPr>
        <p:txBody>
          <a:bodyPr vert="horz" lIns="0" tIns="0" rIns="0" bIns="0" rtlCol="0" anchor="t">
            <a:normAutofit/>
          </a:bodyPr>
          <a:lstStyle/>
          <a:p>
            <a:pPr marL="0" indent="0">
              <a:buNone/>
            </a:pPr>
            <a:endParaRPr lang="de-DE" sz="1800">
              <a:solidFill>
                <a:srgbClr val="424242"/>
              </a:solidFill>
              <a:ea typeface="+mn-lt"/>
              <a:cs typeface="+mn-lt"/>
            </a:endParaRPr>
          </a:p>
          <a:p>
            <a:pPr marL="0" indent="0">
              <a:buNone/>
            </a:pPr>
            <a:r>
              <a:rPr lang="de-DE" sz="1800" err="1">
                <a:solidFill>
                  <a:srgbClr val="424242"/>
                </a:solidFill>
                <a:ea typeface="+mn-lt"/>
                <a:cs typeface="+mn-lt"/>
              </a:rPr>
              <a:t>Harmony</a:t>
            </a:r>
            <a:r>
              <a:rPr lang="de-DE" sz="1800">
                <a:solidFill>
                  <a:srgbClr val="424242"/>
                </a:solidFill>
                <a:ea typeface="+mn-lt"/>
                <a:cs typeface="+mn-lt"/>
              </a:rPr>
              <a:t> </a:t>
            </a:r>
            <a:r>
              <a:rPr lang="de-DE" sz="1800" err="1">
                <a:solidFill>
                  <a:srgbClr val="424242"/>
                </a:solidFill>
                <a:ea typeface="+mn-lt"/>
                <a:cs typeface="+mn-lt"/>
              </a:rPr>
              <a:t>with</a:t>
            </a:r>
            <a:r>
              <a:rPr lang="de-DE" sz="1800">
                <a:solidFill>
                  <a:srgbClr val="424242"/>
                </a:solidFill>
                <a:ea typeface="+mn-lt"/>
                <a:cs typeface="+mn-lt"/>
              </a:rPr>
              <a:t> </a:t>
            </a:r>
            <a:r>
              <a:rPr lang="de-DE" sz="1800" err="1">
                <a:solidFill>
                  <a:srgbClr val="424242"/>
                </a:solidFill>
                <a:ea typeface="+mn-lt"/>
                <a:cs typeface="+mn-lt"/>
              </a:rPr>
              <a:t>the</a:t>
            </a:r>
            <a:r>
              <a:rPr lang="de-DE" sz="1800">
                <a:solidFill>
                  <a:srgbClr val="424242"/>
                </a:solidFill>
                <a:ea typeface="+mn-lt"/>
                <a:cs typeface="+mn-lt"/>
              </a:rPr>
              <a:t> </a:t>
            </a:r>
            <a:r>
              <a:rPr lang="de-DE" sz="1800" err="1">
                <a:solidFill>
                  <a:srgbClr val="424242"/>
                </a:solidFill>
                <a:ea typeface="+mn-lt"/>
                <a:cs typeface="+mn-lt"/>
              </a:rPr>
              <a:t>brand</a:t>
            </a:r>
            <a:endParaRPr lang="en-US" sz="1800"/>
          </a:p>
          <a:p>
            <a:r>
              <a:rPr lang="de-DE" sz="1800" err="1">
                <a:solidFill>
                  <a:srgbClr val="424242"/>
                </a:solidFill>
                <a:ea typeface="+mn-lt"/>
                <a:cs typeface="+mn-lt"/>
              </a:rPr>
              <a:t>values</a:t>
            </a:r>
            <a:r>
              <a:rPr lang="de-DE" sz="1800">
                <a:solidFill>
                  <a:srgbClr val="424242"/>
                </a:solidFill>
                <a:ea typeface="+mn-lt"/>
                <a:cs typeface="+mn-lt"/>
              </a:rPr>
              <a:t> and </a:t>
            </a:r>
            <a:r>
              <a:rPr lang="de-DE" sz="1800" err="1">
                <a:solidFill>
                  <a:srgbClr val="424242"/>
                </a:solidFill>
                <a:ea typeface="+mn-lt"/>
                <a:cs typeface="+mn-lt"/>
              </a:rPr>
              <a:t>products</a:t>
            </a:r>
            <a:r>
              <a:rPr lang="de-DE" sz="1800">
                <a:solidFill>
                  <a:srgbClr val="424242"/>
                </a:solidFill>
                <a:ea typeface="+mn-lt"/>
                <a:cs typeface="+mn-lt"/>
              </a:rPr>
              <a:t> fit </a:t>
            </a:r>
            <a:r>
              <a:rPr lang="de-DE" sz="1800" err="1">
                <a:solidFill>
                  <a:srgbClr val="424242"/>
                </a:solidFill>
                <a:ea typeface="+mn-lt"/>
                <a:cs typeface="+mn-lt"/>
              </a:rPr>
              <a:t>well</a:t>
            </a:r>
            <a:r>
              <a:rPr lang="de-DE" sz="1800">
                <a:solidFill>
                  <a:srgbClr val="424242"/>
                </a:solidFill>
                <a:ea typeface="+mn-lt"/>
                <a:cs typeface="+mn-lt"/>
              </a:rPr>
              <a:t> </a:t>
            </a:r>
            <a:r>
              <a:rPr lang="de-DE" sz="1800" err="1">
                <a:solidFill>
                  <a:srgbClr val="424242"/>
                </a:solidFill>
                <a:ea typeface="+mn-lt"/>
                <a:cs typeface="+mn-lt"/>
              </a:rPr>
              <a:t>together</a:t>
            </a:r>
            <a:endParaRPr lang="de-DE" sz="1800"/>
          </a:p>
          <a:p>
            <a:pPr marL="0" indent="0">
              <a:buNone/>
            </a:pPr>
            <a:endParaRPr lang="de-DE" sz="1800">
              <a:solidFill>
                <a:srgbClr val="424242"/>
              </a:solidFill>
              <a:ea typeface="+mn-lt"/>
              <a:cs typeface="+mn-lt"/>
            </a:endParaRPr>
          </a:p>
          <a:p>
            <a:pPr marL="0" indent="0">
              <a:buNone/>
            </a:pPr>
            <a:r>
              <a:rPr lang="de-DE" sz="1800">
                <a:solidFill>
                  <a:srgbClr val="424242"/>
                </a:solidFill>
                <a:ea typeface="+mn-lt"/>
                <a:cs typeface="+mn-lt"/>
              </a:rPr>
              <a:t>New kit: '</a:t>
            </a:r>
            <a:r>
              <a:rPr lang="de-DE" sz="1800" err="1">
                <a:solidFill>
                  <a:srgbClr val="424242"/>
                </a:solidFill>
                <a:ea typeface="+mn-lt"/>
                <a:cs typeface="+mn-lt"/>
              </a:rPr>
              <a:t>CubiX</a:t>
            </a:r>
            <a:r>
              <a:rPr lang="de-DE" sz="1800">
                <a:solidFill>
                  <a:srgbClr val="424242"/>
                </a:solidFill>
                <a:ea typeface="+mn-lt"/>
                <a:cs typeface="+mn-lt"/>
              </a:rPr>
              <a:t> Creator'</a:t>
            </a:r>
            <a:endParaRPr lang="de-DE" sz="1800"/>
          </a:p>
          <a:p>
            <a:r>
              <a:rPr lang="de-DE" sz="1800" err="1">
                <a:solidFill>
                  <a:srgbClr val="424242"/>
                </a:solidFill>
                <a:ea typeface="+mn-lt"/>
                <a:cs typeface="+mn-lt"/>
              </a:rPr>
              <a:t>Promotes</a:t>
            </a:r>
            <a:r>
              <a:rPr lang="de-DE" sz="1800">
                <a:solidFill>
                  <a:srgbClr val="424242"/>
                </a:solidFill>
                <a:ea typeface="+mn-lt"/>
                <a:cs typeface="+mn-lt"/>
              </a:rPr>
              <a:t> </a:t>
            </a:r>
            <a:r>
              <a:rPr lang="de-DE" sz="1800" err="1">
                <a:solidFill>
                  <a:srgbClr val="424242"/>
                </a:solidFill>
                <a:ea typeface="+mn-lt"/>
                <a:cs typeface="+mn-lt"/>
              </a:rPr>
              <a:t>creativity</a:t>
            </a:r>
            <a:r>
              <a:rPr lang="de-DE" sz="1800">
                <a:solidFill>
                  <a:srgbClr val="424242"/>
                </a:solidFill>
                <a:ea typeface="+mn-lt"/>
                <a:cs typeface="+mn-lt"/>
              </a:rPr>
              <a:t> in </a:t>
            </a:r>
            <a:r>
              <a:rPr lang="de-DE" sz="1800" err="1">
                <a:solidFill>
                  <a:srgbClr val="424242"/>
                </a:solidFill>
                <a:ea typeface="+mn-lt"/>
                <a:cs typeface="+mn-lt"/>
              </a:rPr>
              <a:t>children</a:t>
            </a:r>
            <a:endParaRPr lang="de-DE" sz="1800"/>
          </a:p>
          <a:p>
            <a:r>
              <a:rPr lang="de-DE" sz="1800" err="1">
                <a:solidFill>
                  <a:srgbClr val="424242"/>
                </a:solidFill>
                <a:ea typeface="+mn-lt"/>
                <a:cs typeface="+mn-lt"/>
              </a:rPr>
              <a:t>Allows</a:t>
            </a:r>
            <a:r>
              <a:rPr lang="de-DE" sz="1800">
                <a:solidFill>
                  <a:srgbClr val="424242"/>
                </a:solidFill>
                <a:ea typeface="+mn-lt"/>
                <a:cs typeface="+mn-lt"/>
              </a:rPr>
              <a:t> </a:t>
            </a:r>
            <a:r>
              <a:rPr lang="de-DE" sz="1800" err="1">
                <a:solidFill>
                  <a:srgbClr val="424242"/>
                </a:solidFill>
                <a:ea typeface="+mn-lt"/>
                <a:cs typeface="+mn-lt"/>
              </a:rPr>
              <a:t>building</a:t>
            </a:r>
            <a:r>
              <a:rPr lang="de-DE" sz="1800">
                <a:solidFill>
                  <a:srgbClr val="424242"/>
                </a:solidFill>
                <a:ea typeface="+mn-lt"/>
                <a:cs typeface="+mn-lt"/>
              </a:rPr>
              <a:t> </a:t>
            </a:r>
            <a:r>
              <a:rPr lang="de-DE" sz="1800" err="1">
                <a:solidFill>
                  <a:srgbClr val="424242"/>
                </a:solidFill>
                <a:ea typeface="+mn-lt"/>
                <a:cs typeface="+mn-lt"/>
              </a:rPr>
              <a:t>up</a:t>
            </a:r>
            <a:r>
              <a:rPr lang="de-DE" sz="1800">
                <a:solidFill>
                  <a:srgbClr val="424242"/>
                </a:solidFill>
                <a:ea typeface="+mn-lt"/>
                <a:cs typeface="+mn-lt"/>
              </a:rPr>
              <a:t> </a:t>
            </a:r>
            <a:r>
              <a:rPr lang="de-DE" sz="1800" err="1">
                <a:solidFill>
                  <a:srgbClr val="424242"/>
                </a:solidFill>
                <a:ea typeface="+mn-lt"/>
                <a:cs typeface="+mn-lt"/>
              </a:rPr>
              <a:t>to</a:t>
            </a:r>
            <a:r>
              <a:rPr lang="de-DE" sz="1800">
                <a:solidFill>
                  <a:srgbClr val="424242"/>
                </a:solidFill>
                <a:ea typeface="+mn-lt"/>
                <a:cs typeface="+mn-lt"/>
              </a:rPr>
              <a:t> </a:t>
            </a:r>
            <a:r>
              <a:rPr lang="de-DE" sz="1800" err="1">
                <a:solidFill>
                  <a:srgbClr val="424242"/>
                </a:solidFill>
                <a:ea typeface="+mn-lt"/>
                <a:cs typeface="+mn-lt"/>
              </a:rPr>
              <a:t>ten</a:t>
            </a:r>
            <a:r>
              <a:rPr lang="de-DE" sz="1800">
                <a:solidFill>
                  <a:srgbClr val="424242"/>
                </a:solidFill>
                <a:ea typeface="+mn-lt"/>
                <a:cs typeface="+mn-lt"/>
              </a:rPr>
              <a:t> different </a:t>
            </a:r>
            <a:r>
              <a:rPr lang="de-DE" sz="1800" err="1">
                <a:solidFill>
                  <a:srgbClr val="424242"/>
                </a:solidFill>
                <a:ea typeface="+mn-lt"/>
                <a:cs typeface="+mn-lt"/>
              </a:rPr>
              <a:t>models</a:t>
            </a:r>
            <a:endParaRPr lang="de-DE" sz="1800"/>
          </a:p>
          <a:p>
            <a:r>
              <a:rPr lang="de-DE" sz="1800" err="1">
                <a:solidFill>
                  <a:srgbClr val="424242"/>
                </a:solidFill>
                <a:ea typeface="+mn-lt"/>
                <a:cs typeface="+mn-lt"/>
              </a:rPr>
              <a:t>Uses</a:t>
            </a:r>
            <a:r>
              <a:rPr lang="de-DE" sz="1800">
                <a:solidFill>
                  <a:srgbClr val="424242"/>
                </a:solidFill>
                <a:ea typeface="+mn-lt"/>
                <a:cs typeface="+mn-lt"/>
              </a:rPr>
              <a:t> </a:t>
            </a:r>
            <a:r>
              <a:rPr lang="de-DE" sz="1800" err="1">
                <a:solidFill>
                  <a:srgbClr val="424242"/>
                </a:solidFill>
                <a:ea typeface="+mn-lt"/>
                <a:cs typeface="+mn-lt"/>
              </a:rPr>
              <a:t>the</a:t>
            </a:r>
            <a:r>
              <a:rPr lang="de-DE" sz="1800">
                <a:solidFill>
                  <a:srgbClr val="424242"/>
                </a:solidFill>
                <a:ea typeface="+mn-lt"/>
                <a:cs typeface="+mn-lt"/>
              </a:rPr>
              <a:t> same </a:t>
            </a:r>
            <a:r>
              <a:rPr lang="de-DE" sz="1800" err="1">
                <a:solidFill>
                  <a:srgbClr val="424242"/>
                </a:solidFill>
                <a:ea typeface="+mn-lt"/>
                <a:cs typeface="+mn-lt"/>
              </a:rPr>
              <a:t>cubes</a:t>
            </a:r>
            <a:r>
              <a:rPr lang="de-DE" sz="1800">
                <a:solidFill>
                  <a:srgbClr val="424242"/>
                </a:solidFill>
                <a:ea typeface="+mn-lt"/>
                <a:cs typeface="+mn-lt"/>
              </a:rPr>
              <a:t> </a:t>
            </a:r>
            <a:r>
              <a:rPr lang="de-DE" sz="1800" err="1">
                <a:solidFill>
                  <a:srgbClr val="424242"/>
                </a:solidFill>
                <a:ea typeface="+mn-lt"/>
                <a:cs typeface="+mn-lt"/>
              </a:rPr>
              <a:t>for</a:t>
            </a:r>
            <a:r>
              <a:rPr lang="de-DE" sz="1800">
                <a:solidFill>
                  <a:srgbClr val="424242"/>
                </a:solidFill>
                <a:ea typeface="+mn-lt"/>
                <a:cs typeface="+mn-lt"/>
              </a:rPr>
              <a:t> all </a:t>
            </a:r>
            <a:r>
              <a:rPr lang="de-DE" sz="1800" err="1">
                <a:solidFill>
                  <a:srgbClr val="424242"/>
                </a:solidFill>
                <a:ea typeface="+mn-lt"/>
                <a:cs typeface="+mn-lt"/>
              </a:rPr>
              <a:t>models</a:t>
            </a:r>
            <a:endParaRPr lang="de-DE" sz="1800"/>
          </a:p>
          <a:p>
            <a:pPr marL="0" indent="0">
              <a:buNone/>
            </a:pPr>
            <a:endParaRPr lang="de-DE" sz="1800"/>
          </a:p>
        </p:txBody>
      </p:sp>
    </p:spTree>
    <p:extLst>
      <p:ext uri="{BB962C8B-B14F-4D97-AF65-F5344CB8AC3E}">
        <p14:creationId xmlns:p14="http://schemas.microsoft.com/office/powerpoint/2010/main" val="2062752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C5CC17-FF17-43CF-B073-D9051465D5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EBE2DDC-0D14-44E6-A1AB-2EEC095074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09318" y="1410082"/>
            <a:ext cx="6858000" cy="4037835"/>
          </a:xfrm>
          <a:prstGeom prst="rect">
            <a:avLst/>
          </a:prstGeom>
          <a:gradFill>
            <a:gsLst>
              <a:gs pos="8000">
                <a:schemeClr val="accent6"/>
              </a:gs>
              <a:gs pos="100000">
                <a:schemeClr val="accent5">
                  <a:alpha val="72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8543D98-0AA2-43B4-B508-DC1DB7F3DC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2414" y="1406060"/>
            <a:ext cx="6857572" cy="4045450"/>
          </a:xfrm>
          <a:prstGeom prst="rect">
            <a:avLst/>
          </a:prstGeom>
          <a:gradFill>
            <a:gsLst>
              <a:gs pos="0">
                <a:schemeClr val="accent4">
                  <a:alpha val="0"/>
                </a:schemeClr>
              </a:gs>
              <a:gs pos="96000">
                <a:schemeClr val="accent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9723C1D-9A1A-465B-8164-483BF5426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98889" y="3617790"/>
            <a:ext cx="2453337" cy="4027079"/>
          </a:xfrm>
          <a:prstGeom prst="rect">
            <a:avLst/>
          </a:prstGeom>
          <a:gradFill>
            <a:gsLst>
              <a:gs pos="2000">
                <a:schemeClr val="accent5">
                  <a:alpha val="35000"/>
                </a:schemeClr>
              </a:gs>
              <a:gs pos="67000">
                <a:schemeClr val="accent4">
                  <a:alpha val="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6680484-5F73-4078-85C2-415205B1A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30441" y="1644149"/>
            <a:ext cx="4384532" cy="4196758"/>
          </a:xfrm>
          <a:custGeom>
            <a:avLst/>
            <a:gdLst>
              <a:gd name="connsiteX0" fmla="*/ 44539 w 4384532"/>
              <a:gd name="connsiteY0" fmla="*/ 2446310 h 4196758"/>
              <a:gd name="connsiteX1" fmla="*/ 0 w 4384532"/>
              <a:gd name="connsiteY1" fmla="*/ 2004492 h 4196758"/>
              <a:gd name="connsiteX2" fmla="*/ 500607 w 4384532"/>
              <a:gd name="connsiteY2" fmla="*/ 610007 h 4196758"/>
              <a:gd name="connsiteX3" fmla="*/ 589546 w 4384532"/>
              <a:gd name="connsiteY3" fmla="*/ 512149 h 4196758"/>
              <a:gd name="connsiteX4" fmla="*/ 3077760 w 4384532"/>
              <a:gd name="connsiteY4" fmla="*/ 0 h 4196758"/>
              <a:gd name="connsiteX5" fmla="*/ 3237230 w 4384532"/>
              <a:gd name="connsiteY5" fmla="*/ 76821 h 4196758"/>
              <a:gd name="connsiteX6" fmla="*/ 4384532 w 4384532"/>
              <a:gd name="connsiteY6" fmla="*/ 2004492 h 4196758"/>
              <a:gd name="connsiteX7" fmla="*/ 2192266 w 4384532"/>
              <a:gd name="connsiteY7" fmla="*/ 4196758 h 4196758"/>
              <a:gd name="connsiteX8" fmla="*/ 44539 w 4384532"/>
              <a:gd name="connsiteY8" fmla="*/ 2446310 h 419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4532" h="4196758">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08235BF1-A5CC-447F-7F7C-1F78D5BD60F4}"/>
              </a:ext>
            </a:extLst>
          </p:cNvPr>
          <p:cNvSpPr>
            <a:spLocks noGrp="1"/>
          </p:cNvSpPr>
          <p:nvPr>
            <p:ph type="title"/>
          </p:nvPr>
        </p:nvSpPr>
        <p:spPr>
          <a:xfrm>
            <a:off x="387927" y="1028701"/>
            <a:ext cx="3248863" cy="3020785"/>
          </a:xfrm>
        </p:spPr>
        <p:txBody>
          <a:bodyPr>
            <a:normAutofit/>
          </a:bodyPr>
          <a:lstStyle/>
          <a:p>
            <a:pPr algn="r"/>
            <a:r>
              <a:rPr lang="de-DE" sz="3200">
                <a:solidFill>
                  <a:schemeClr val="bg1"/>
                </a:solidFill>
              </a:rPr>
              <a:t>Potenzial </a:t>
            </a:r>
            <a:r>
              <a:rPr lang="de-DE" sz="3200" err="1">
                <a:solidFill>
                  <a:schemeClr val="bg1"/>
                </a:solidFill>
              </a:rPr>
              <a:t>of</a:t>
            </a:r>
            <a:r>
              <a:rPr lang="de-DE" sz="3200">
                <a:solidFill>
                  <a:schemeClr val="bg1"/>
                </a:solidFill>
              </a:rPr>
              <a:t> </a:t>
            </a:r>
            <a:r>
              <a:rPr lang="de-DE" sz="3200" err="1">
                <a:solidFill>
                  <a:schemeClr val="bg1"/>
                </a:solidFill>
              </a:rPr>
              <a:t>CubiX</a:t>
            </a:r>
            <a:r>
              <a:rPr lang="de-DE" sz="3200">
                <a:solidFill>
                  <a:schemeClr val="bg1"/>
                </a:solidFill>
              </a:rPr>
              <a:t> Creator</a:t>
            </a:r>
          </a:p>
        </p:txBody>
      </p:sp>
      <p:sp>
        <p:nvSpPr>
          <p:cNvPr id="3" name="Inhaltsplatzhalter 2">
            <a:extLst>
              <a:ext uri="{FF2B5EF4-FFF2-40B4-BE49-F238E27FC236}">
                <a16:creationId xmlns:a16="http://schemas.microsoft.com/office/drawing/2014/main" id="{F28A5435-CD63-2DFB-3538-91AA73ADB309}"/>
              </a:ext>
            </a:extLst>
          </p:cNvPr>
          <p:cNvSpPr>
            <a:spLocks noGrp="1"/>
          </p:cNvSpPr>
          <p:nvPr>
            <p:ph idx="1"/>
          </p:nvPr>
        </p:nvSpPr>
        <p:spPr>
          <a:xfrm>
            <a:off x="4777409" y="1028702"/>
            <a:ext cx="6273972" cy="4843462"/>
          </a:xfrm>
        </p:spPr>
        <p:txBody>
          <a:bodyPr vert="horz" lIns="0" tIns="0" rIns="0" bIns="0" rtlCol="0" anchor="t">
            <a:normAutofit/>
          </a:bodyPr>
          <a:lstStyle/>
          <a:p>
            <a:pPr marL="0" indent="0">
              <a:buNone/>
            </a:pPr>
            <a:endParaRPr lang="de-DE" sz="1800">
              <a:solidFill>
                <a:srgbClr val="424242"/>
              </a:solidFill>
              <a:ea typeface="+mn-lt"/>
              <a:cs typeface="+mn-lt"/>
            </a:endParaRPr>
          </a:p>
          <a:p>
            <a:pPr marL="0" indent="0">
              <a:buNone/>
            </a:pPr>
            <a:endParaRPr lang="de-DE" sz="1800">
              <a:solidFill>
                <a:srgbClr val="424242"/>
              </a:solidFill>
              <a:ea typeface="+mn-lt"/>
              <a:cs typeface="+mn-lt"/>
            </a:endParaRPr>
          </a:p>
          <a:p>
            <a:pPr marL="0" indent="0">
              <a:buNone/>
            </a:pPr>
            <a:r>
              <a:rPr lang="de-DE" sz="1800" err="1">
                <a:solidFill>
                  <a:srgbClr val="424242"/>
                </a:solidFill>
                <a:ea typeface="+mn-lt"/>
                <a:cs typeface="+mn-lt"/>
              </a:rPr>
              <a:t>Product</a:t>
            </a:r>
            <a:r>
              <a:rPr lang="de-DE" sz="1800">
                <a:solidFill>
                  <a:srgbClr val="424242"/>
                </a:solidFill>
                <a:ea typeface="+mn-lt"/>
                <a:cs typeface="+mn-lt"/>
              </a:rPr>
              <a:t> </a:t>
            </a:r>
            <a:r>
              <a:rPr lang="de-DE" sz="1800" err="1">
                <a:solidFill>
                  <a:srgbClr val="424242"/>
                </a:solidFill>
                <a:ea typeface="+mn-lt"/>
                <a:cs typeface="+mn-lt"/>
              </a:rPr>
              <a:t>name</a:t>
            </a:r>
            <a:r>
              <a:rPr lang="de-DE" sz="1800">
                <a:solidFill>
                  <a:srgbClr val="424242"/>
                </a:solidFill>
                <a:ea typeface="+mn-lt"/>
                <a:cs typeface="+mn-lt"/>
              </a:rPr>
              <a:t> and potential</a:t>
            </a:r>
            <a:endParaRPr lang="en-US" sz="1800"/>
          </a:p>
          <a:p>
            <a:r>
              <a:rPr lang="de-DE" sz="1800" err="1">
                <a:solidFill>
                  <a:srgbClr val="424242"/>
                </a:solidFill>
                <a:ea typeface="+mn-lt"/>
                <a:cs typeface="+mn-lt"/>
              </a:rPr>
              <a:t>CubiX</a:t>
            </a:r>
            <a:r>
              <a:rPr lang="de-DE" sz="1800">
                <a:solidFill>
                  <a:srgbClr val="424242"/>
                </a:solidFill>
                <a:ea typeface="+mn-lt"/>
                <a:cs typeface="+mn-lt"/>
              </a:rPr>
              <a:t> Creator </a:t>
            </a:r>
            <a:r>
              <a:rPr lang="de-DE" sz="1800" err="1">
                <a:solidFill>
                  <a:srgbClr val="424242"/>
                </a:solidFill>
                <a:ea typeface="+mn-lt"/>
                <a:cs typeface="+mn-lt"/>
              </a:rPr>
              <a:t>as</a:t>
            </a:r>
            <a:r>
              <a:rPr lang="de-DE" sz="1800">
                <a:solidFill>
                  <a:srgbClr val="424242"/>
                </a:solidFill>
                <a:ea typeface="+mn-lt"/>
                <a:cs typeface="+mn-lt"/>
              </a:rPr>
              <a:t> a </a:t>
            </a:r>
            <a:r>
              <a:rPr lang="de-DE" sz="1800" err="1">
                <a:solidFill>
                  <a:srgbClr val="424242"/>
                </a:solidFill>
                <a:ea typeface="+mn-lt"/>
                <a:cs typeface="+mn-lt"/>
              </a:rPr>
              <a:t>creative</a:t>
            </a:r>
            <a:r>
              <a:rPr lang="de-DE" sz="1800">
                <a:solidFill>
                  <a:srgbClr val="424242"/>
                </a:solidFill>
                <a:ea typeface="+mn-lt"/>
                <a:cs typeface="+mn-lt"/>
              </a:rPr>
              <a:t> and </a:t>
            </a:r>
            <a:r>
              <a:rPr lang="de-DE" sz="1800" err="1">
                <a:solidFill>
                  <a:srgbClr val="424242"/>
                </a:solidFill>
                <a:ea typeface="+mn-lt"/>
                <a:cs typeface="+mn-lt"/>
              </a:rPr>
              <a:t>sustainable</a:t>
            </a:r>
            <a:r>
              <a:rPr lang="de-DE" sz="1800">
                <a:solidFill>
                  <a:srgbClr val="424242"/>
                </a:solidFill>
                <a:ea typeface="+mn-lt"/>
                <a:cs typeface="+mn-lt"/>
              </a:rPr>
              <a:t> </a:t>
            </a:r>
            <a:r>
              <a:rPr lang="de-DE" sz="1800" err="1">
                <a:solidFill>
                  <a:srgbClr val="424242"/>
                </a:solidFill>
                <a:ea typeface="+mn-lt"/>
                <a:cs typeface="+mn-lt"/>
              </a:rPr>
              <a:t>toy</a:t>
            </a:r>
            <a:endParaRPr lang="de-DE" sz="1800"/>
          </a:p>
          <a:p>
            <a:r>
              <a:rPr lang="de-DE" sz="1800">
                <a:solidFill>
                  <a:srgbClr val="424242"/>
                </a:solidFill>
                <a:ea typeface="+mn-lt"/>
                <a:cs typeface="+mn-lt"/>
              </a:rPr>
              <a:t>Great potential </a:t>
            </a:r>
            <a:r>
              <a:rPr lang="de-DE" sz="1800" err="1">
                <a:solidFill>
                  <a:srgbClr val="424242"/>
                </a:solidFill>
                <a:ea typeface="+mn-lt"/>
                <a:cs typeface="+mn-lt"/>
              </a:rPr>
              <a:t>as</a:t>
            </a:r>
            <a:r>
              <a:rPr lang="de-DE" sz="1800">
                <a:solidFill>
                  <a:srgbClr val="424242"/>
                </a:solidFill>
                <a:ea typeface="+mn-lt"/>
                <a:cs typeface="+mn-lt"/>
              </a:rPr>
              <a:t> a highlight </a:t>
            </a:r>
            <a:r>
              <a:rPr lang="de-DE" sz="1800" err="1">
                <a:solidFill>
                  <a:srgbClr val="424242"/>
                </a:solidFill>
                <a:ea typeface="+mn-lt"/>
                <a:cs typeface="+mn-lt"/>
              </a:rPr>
              <a:t>of</a:t>
            </a:r>
            <a:r>
              <a:rPr lang="de-DE" sz="1800">
                <a:solidFill>
                  <a:srgbClr val="424242"/>
                </a:solidFill>
                <a:ea typeface="+mn-lt"/>
                <a:cs typeface="+mn-lt"/>
              </a:rPr>
              <a:t> </a:t>
            </a:r>
            <a:r>
              <a:rPr lang="de-DE" sz="1800" err="1">
                <a:solidFill>
                  <a:srgbClr val="424242"/>
                </a:solidFill>
                <a:ea typeface="+mn-lt"/>
                <a:cs typeface="+mn-lt"/>
              </a:rPr>
              <a:t>the</a:t>
            </a:r>
            <a:r>
              <a:rPr lang="de-DE" sz="1800">
                <a:solidFill>
                  <a:srgbClr val="424242"/>
                </a:solidFill>
                <a:ea typeface="+mn-lt"/>
                <a:cs typeface="+mn-lt"/>
              </a:rPr>
              <a:t> </a:t>
            </a:r>
            <a:r>
              <a:rPr lang="de-DE" sz="1800" err="1">
                <a:solidFill>
                  <a:srgbClr val="424242"/>
                </a:solidFill>
                <a:ea typeface="+mn-lt"/>
                <a:cs typeface="+mn-lt"/>
              </a:rPr>
              <a:t>toy</a:t>
            </a:r>
            <a:r>
              <a:rPr lang="de-DE" sz="1800">
                <a:solidFill>
                  <a:srgbClr val="424242"/>
                </a:solidFill>
                <a:ea typeface="+mn-lt"/>
                <a:cs typeface="+mn-lt"/>
              </a:rPr>
              <a:t> </a:t>
            </a:r>
            <a:r>
              <a:rPr lang="de-DE" sz="1800" err="1">
                <a:solidFill>
                  <a:srgbClr val="424242"/>
                </a:solidFill>
                <a:ea typeface="+mn-lt"/>
                <a:cs typeface="+mn-lt"/>
              </a:rPr>
              <a:t>line</a:t>
            </a:r>
            <a:endParaRPr lang="de-DE" sz="1800"/>
          </a:p>
          <a:p>
            <a:pPr marL="0" indent="0">
              <a:buNone/>
            </a:pPr>
            <a:endParaRPr lang="de-DE" sz="1800">
              <a:solidFill>
                <a:srgbClr val="424242"/>
              </a:solidFill>
              <a:ea typeface="+mn-lt"/>
              <a:cs typeface="+mn-lt"/>
            </a:endParaRPr>
          </a:p>
          <a:p>
            <a:pPr marL="0" indent="0">
              <a:buNone/>
            </a:pPr>
            <a:r>
              <a:rPr lang="de-DE" sz="1800">
                <a:solidFill>
                  <a:srgbClr val="424242"/>
                </a:solidFill>
                <a:ea typeface="+mn-lt"/>
                <a:cs typeface="+mn-lt"/>
              </a:rPr>
              <a:t>Possible </a:t>
            </a:r>
            <a:r>
              <a:rPr lang="de-DE" sz="1800" err="1">
                <a:solidFill>
                  <a:srgbClr val="424242"/>
                </a:solidFill>
                <a:ea typeface="+mn-lt"/>
                <a:cs typeface="+mn-lt"/>
              </a:rPr>
              <a:t>challenges</a:t>
            </a:r>
            <a:endParaRPr lang="de-DE" sz="1800"/>
          </a:p>
          <a:p>
            <a:r>
              <a:rPr lang="de-DE" sz="1800">
                <a:solidFill>
                  <a:srgbClr val="424242"/>
                </a:solidFill>
                <a:ea typeface="+mn-lt"/>
                <a:cs typeface="+mn-lt"/>
              </a:rPr>
              <a:t>Market launch </a:t>
            </a:r>
            <a:r>
              <a:rPr lang="de-DE" sz="1800" err="1">
                <a:solidFill>
                  <a:srgbClr val="424242"/>
                </a:solidFill>
                <a:ea typeface="+mn-lt"/>
                <a:cs typeface="+mn-lt"/>
              </a:rPr>
              <a:t>strategies</a:t>
            </a:r>
            <a:endParaRPr lang="de-DE" sz="1800"/>
          </a:p>
          <a:p>
            <a:r>
              <a:rPr lang="de-DE" sz="1800" err="1">
                <a:solidFill>
                  <a:srgbClr val="424242"/>
                </a:solidFill>
                <a:ea typeface="+mn-lt"/>
                <a:cs typeface="+mn-lt"/>
              </a:rPr>
              <a:t>Consideration</a:t>
            </a:r>
            <a:r>
              <a:rPr lang="de-DE" sz="1800">
                <a:solidFill>
                  <a:srgbClr val="424242"/>
                </a:solidFill>
                <a:ea typeface="+mn-lt"/>
                <a:cs typeface="+mn-lt"/>
              </a:rPr>
              <a:t> </a:t>
            </a:r>
            <a:r>
              <a:rPr lang="de-DE" sz="1800" err="1">
                <a:solidFill>
                  <a:srgbClr val="424242"/>
                </a:solidFill>
                <a:ea typeface="+mn-lt"/>
                <a:cs typeface="+mn-lt"/>
              </a:rPr>
              <a:t>of</a:t>
            </a:r>
            <a:r>
              <a:rPr lang="de-DE" sz="1800">
                <a:solidFill>
                  <a:srgbClr val="424242"/>
                </a:solidFill>
                <a:ea typeface="+mn-lt"/>
                <a:cs typeface="+mn-lt"/>
              </a:rPr>
              <a:t> </a:t>
            </a:r>
            <a:r>
              <a:rPr lang="de-DE" sz="1800" err="1">
                <a:solidFill>
                  <a:srgbClr val="424242"/>
                </a:solidFill>
                <a:ea typeface="+mn-lt"/>
                <a:cs typeface="+mn-lt"/>
              </a:rPr>
              <a:t>market</a:t>
            </a:r>
            <a:r>
              <a:rPr lang="de-DE" sz="1800">
                <a:solidFill>
                  <a:srgbClr val="424242"/>
                </a:solidFill>
                <a:ea typeface="+mn-lt"/>
                <a:cs typeface="+mn-lt"/>
              </a:rPr>
              <a:t> </a:t>
            </a:r>
            <a:r>
              <a:rPr lang="de-DE" sz="1800" err="1">
                <a:solidFill>
                  <a:srgbClr val="424242"/>
                </a:solidFill>
                <a:ea typeface="+mn-lt"/>
                <a:cs typeface="+mn-lt"/>
              </a:rPr>
              <a:t>conditions</a:t>
            </a:r>
            <a:endParaRPr lang="de-DE" sz="1800"/>
          </a:p>
          <a:p>
            <a:endParaRPr lang="de-DE" sz="1800"/>
          </a:p>
        </p:txBody>
      </p:sp>
    </p:spTree>
    <p:extLst>
      <p:ext uri="{BB962C8B-B14F-4D97-AF65-F5344CB8AC3E}">
        <p14:creationId xmlns:p14="http://schemas.microsoft.com/office/powerpoint/2010/main" val="2573609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7404E292-5FAB-47E8-A663-A07530CED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80FF8ED-64CE-400C-A4D5-9F943FC264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1999" cy="6858000"/>
          </a:xfrm>
          <a:prstGeom prst="rect">
            <a:avLst/>
          </a:prstGeom>
          <a:gradFill>
            <a:gsLst>
              <a:gs pos="0">
                <a:schemeClr val="accent5">
                  <a:alpha val="75000"/>
                </a:schemeClr>
              </a:gs>
              <a:gs pos="100000">
                <a:schemeClr val="accent2">
                  <a:lumMod val="60000"/>
                  <a:lumOff val="4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68868AD-100D-45F3-B11E-8A2936712B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12191999" cy="6858000"/>
          </a:xfrm>
          <a:prstGeom prst="rect">
            <a:avLst/>
          </a:prstGeom>
          <a:gradFill>
            <a:gsLst>
              <a:gs pos="49000">
                <a:schemeClr val="accent5">
                  <a:alpha val="50000"/>
                </a:schemeClr>
              </a:gs>
              <a:gs pos="100000">
                <a:schemeClr val="accent2">
                  <a:alpha val="74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14742CC-05F9-44AC-AF98-AB6EF810E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96001" cy="6858000"/>
          </a:xfrm>
          <a:prstGeom prst="rect">
            <a:avLst/>
          </a:prstGeom>
          <a:gradFill>
            <a:gsLst>
              <a:gs pos="0">
                <a:schemeClr val="accent2">
                  <a:alpha val="17000"/>
                </a:schemeClr>
              </a:gs>
              <a:gs pos="85000">
                <a:schemeClr val="accent4">
                  <a:alpha val="40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3">
            <a:extLst>
              <a:ext uri="{FF2B5EF4-FFF2-40B4-BE49-F238E27FC236}">
                <a16:creationId xmlns:a16="http://schemas.microsoft.com/office/drawing/2014/main" id="{853C77DB-C7E3-4B1F-9AD0-1EB2982A8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460656" y="-2569189"/>
            <a:ext cx="5115722" cy="10255626"/>
          </a:xfrm>
          <a:custGeom>
            <a:avLst/>
            <a:gdLst>
              <a:gd name="connsiteX0" fmla="*/ 2065105 w 2065105"/>
              <a:gd name="connsiteY0" fmla="*/ 0 h 4139967"/>
              <a:gd name="connsiteX1" fmla="*/ 2065105 w 2065105"/>
              <a:gd name="connsiteY1" fmla="*/ 4139967 h 4139967"/>
              <a:gd name="connsiteX2" fmla="*/ 1858573 w 2065105"/>
              <a:gd name="connsiteY2" fmla="*/ 4129538 h 4139967"/>
              <a:gd name="connsiteX3" fmla="*/ 0 w 2065105"/>
              <a:gd name="connsiteY3" fmla="*/ 2069983 h 4139967"/>
              <a:gd name="connsiteX4" fmla="*/ 1858573 w 2065105"/>
              <a:gd name="connsiteY4" fmla="*/ 10428 h 4139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105" h="4139967">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flip="none" rotWithShape="1">
            <a:gsLst>
              <a:gs pos="7000">
                <a:schemeClr val="accent4">
                  <a:lumMod val="60000"/>
                  <a:lumOff val="40000"/>
                  <a:alpha val="3000"/>
                </a:schemeClr>
              </a:gs>
              <a:gs pos="100000">
                <a:schemeClr val="accent4">
                  <a:lumMod val="60000"/>
                  <a:lumOff val="40000"/>
                  <a:alpha val="3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E163885-E7C7-0D95-3CDE-5FF8433A2C2C}"/>
              </a:ext>
            </a:extLst>
          </p:cNvPr>
          <p:cNvSpPr>
            <a:spLocks noGrp="1"/>
          </p:cNvSpPr>
          <p:nvPr>
            <p:ph type="title"/>
          </p:nvPr>
        </p:nvSpPr>
        <p:spPr>
          <a:xfrm>
            <a:off x="1524000" y="1104445"/>
            <a:ext cx="9144000" cy="2826182"/>
          </a:xfrm>
        </p:spPr>
        <p:txBody>
          <a:bodyPr vert="horz" lIns="0" tIns="0" rIns="0" bIns="0" rtlCol="0" anchor="ctr">
            <a:normAutofit/>
          </a:bodyPr>
          <a:lstStyle/>
          <a:p>
            <a:pPr algn="ctr"/>
            <a:r>
              <a:rPr lang="en-US" sz="4400" spc="750">
                <a:solidFill>
                  <a:schemeClr val="bg1"/>
                </a:solidFill>
              </a:rPr>
              <a:t>MARKETING STRATEGIES AND CHALLENGES</a:t>
            </a:r>
            <a:endParaRPr lang="en-US">
              <a:solidFill>
                <a:schemeClr val="bg1"/>
              </a:solidFill>
            </a:endParaRPr>
          </a:p>
        </p:txBody>
      </p:sp>
    </p:spTree>
    <p:extLst>
      <p:ext uri="{BB962C8B-B14F-4D97-AF65-F5344CB8AC3E}">
        <p14:creationId xmlns:p14="http://schemas.microsoft.com/office/powerpoint/2010/main" val="835552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GradientRiseVTI">
  <a:themeElements>
    <a:clrScheme name="AnalogousFromRegularSeed_2SEEDS">
      <a:dk1>
        <a:srgbClr val="000000"/>
      </a:dk1>
      <a:lt1>
        <a:srgbClr val="FFFFFF"/>
      </a:lt1>
      <a:dk2>
        <a:srgbClr val="3D2229"/>
      </a:dk2>
      <a:lt2>
        <a:srgbClr val="E2E5E8"/>
      </a:lt2>
      <a:accent1>
        <a:srgbClr val="D56A17"/>
      </a:accent1>
      <a:accent2>
        <a:srgbClr val="E72D29"/>
      </a:accent2>
      <a:accent3>
        <a:srgbClr val="B8A221"/>
      </a:accent3>
      <a:accent4>
        <a:srgbClr val="14B4A3"/>
      </a:accent4>
      <a:accent5>
        <a:srgbClr val="29ADE7"/>
      </a:accent5>
      <a:accent6>
        <a:srgbClr val="174CD5"/>
      </a:accent6>
      <a:hlink>
        <a:srgbClr val="3F87BF"/>
      </a:hlink>
      <a:folHlink>
        <a:srgbClr val="7F7F7F"/>
      </a:folHlink>
    </a:clrScheme>
    <a:fontScheme name="Avenir">
      <a:majorFont>
        <a:latin typeface="Gill Sans Nova"/>
        <a:ea typeface=""/>
        <a:cs typeface=""/>
      </a:majorFont>
      <a:minorFont>
        <a:latin typeface="Gill Sans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RiseVTI" id="{C2FC082F-B444-4222-AF20-78444CCB5722}" vid="{39F213E4-0CBC-40CB-B3F6-8C5562B6B99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86C860610C0194AB1A57D3FDF8FE4E9" ma:contentTypeVersion="21" ma:contentTypeDescription="Create a new document." ma:contentTypeScope="" ma:versionID="1a979a9b1effe8db95f758b5636b8e34">
  <xsd:schema xmlns:xsd="http://www.w3.org/2001/XMLSchema" xmlns:xs="http://www.w3.org/2001/XMLSchema" xmlns:p="http://schemas.microsoft.com/office/2006/metadata/properties" xmlns:ns1="http://schemas.microsoft.com/sharepoint/v3" xmlns:ns2="cc5b22ac-eae2-4443-bf11-decab0288939" xmlns:ns3="a52daf43-0e46-4d63-b47f-7cde26a9a503" xmlns:ns4="230e9df3-be65-4c73-a93b-d1236ebd677e" targetNamespace="http://schemas.microsoft.com/office/2006/metadata/properties" ma:root="true" ma:fieldsID="34bf32e9f55e462f053f31280a12377a" ns1:_="" ns2:_="" ns3:_="" ns4:_="">
    <xsd:import namespace="http://schemas.microsoft.com/sharepoint/v3"/>
    <xsd:import namespace="cc5b22ac-eae2-4443-bf11-decab0288939"/>
    <xsd:import namespace="a52daf43-0e46-4d63-b47f-7cde26a9a503"/>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3:SharedWithUsers" minOccurs="0"/>
                <xsd:element ref="ns3:SharedWithDetails" minOccurs="0"/>
                <xsd:element ref="ns2:MediaServiceOCR" minOccurs="0"/>
                <xsd:element ref="ns2:MediaServiceDateTaken" minOccurs="0"/>
                <xsd:element ref="ns2:MediaServiceLocation" minOccurs="0"/>
                <xsd:element ref="ns1:_ip_UnifiedCompliancePolicyProperties" minOccurs="0"/>
                <xsd:element ref="ns1:_ip_UnifiedCompliancePolicyUIAction" minOccurs="0"/>
                <xsd:element ref="ns2:MediaServiceAutoKeyPoints" minOccurs="0"/>
                <xsd:element ref="ns2:MediaServiceKeyPoints" minOccurs="0"/>
                <xsd:element ref="ns2:lcf76f155ced4ddcb4097134ff3c332f" minOccurs="0"/>
                <xsd:element ref="ns4:TaxCatchAll" minOccurs="0"/>
                <xsd:element ref="ns2:MediaServiceSearchProperties" minOccurs="0"/>
                <xsd:element ref="ns2:MediaServiceObjectDetectorVersions"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c5b22ac-eae2-4443-bf11-decab02889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LengthInSeconds" ma:index="26" nillable="true" ma:displayName="MediaLengthInSeconds" ma:hidden="true" ma:internalName="MediaLengthInSeconds" ma:readOnly="true">
      <xsd:simpleType>
        <xsd:restriction base="dms:Unknown"/>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52daf43-0e46-4d63-b47f-7cde26a9a50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5daf2ab-17cb-466a-8e34-a8e2a0841e75}" ma:internalName="TaxCatchAll" ma:showField="CatchAllData" ma:web="a52daf43-0e46-4d63-b47f-7cde26a9a50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cc5b22ac-eae2-4443-bf11-decab0288939">
      <Terms xmlns="http://schemas.microsoft.com/office/infopath/2007/PartnerControls"/>
    </lcf76f155ced4ddcb4097134ff3c332f>
    <TaxCatchAll xmlns="230e9df3-be65-4c73-a93b-d1236ebd677e" xsi:nil="true"/>
  </documentManagement>
</p:properties>
</file>

<file path=customXml/itemProps1.xml><?xml version="1.0" encoding="utf-8"?>
<ds:datastoreItem xmlns:ds="http://schemas.openxmlformats.org/officeDocument/2006/customXml" ds:itemID="{E7650557-73DF-4958-B232-4367271E3D34}">
  <ds:schemaRefs>
    <ds:schemaRef ds:uri="http://schemas.microsoft.com/sharepoint/v3/contenttype/forms"/>
  </ds:schemaRefs>
</ds:datastoreItem>
</file>

<file path=customXml/itemProps2.xml><?xml version="1.0" encoding="utf-8"?>
<ds:datastoreItem xmlns:ds="http://schemas.openxmlformats.org/officeDocument/2006/customXml" ds:itemID="{7DC6CF8C-0EE2-41B4-8AAB-1964E6CDEC60}"/>
</file>

<file path=customXml/itemProps3.xml><?xml version="1.0" encoding="utf-8"?>
<ds:datastoreItem xmlns:ds="http://schemas.openxmlformats.org/officeDocument/2006/customXml" ds:itemID="{2C7A539C-20E9-4ABE-943F-E7B311FC7CF8}">
  <ds:schemaRefs>
    <ds:schemaRef ds:uri="230e9df3-be65-4c73-a93b-d1236ebd677e"/>
    <ds:schemaRef ds:uri="a52daf43-0e46-4d63-b47f-7cde26a9a503"/>
    <ds:schemaRef ds:uri="cc5b22ac-eae2-4443-bf11-decab028893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22</Slides>
  <Notes>16</Notes>
  <HiddenSlides>0</HiddenSlide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GradientRiseVTI</vt:lpstr>
      <vt:lpstr>COLLABORATION BETWEEN TAILSPIN TOYS AND CUBIX</vt:lpstr>
      <vt:lpstr>Agenda</vt:lpstr>
      <vt:lpstr>INTRODUCTION AND WELCOME</vt:lpstr>
      <vt:lpstr>agenda</vt:lpstr>
      <vt:lpstr>Welcome and introduction</vt:lpstr>
      <vt:lpstr>PRODUCT PRESENTATION AND POTENTIAL</vt:lpstr>
      <vt:lpstr>IntrODUCTION OF CubiX Creator</vt:lpstr>
      <vt:lpstr>Potenzial of CubiX Creator</vt:lpstr>
      <vt:lpstr>MARKETING STRATEGIES AND CHALLENGES</vt:lpstr>
      <vt:lpstr>CHALLENGES IN MARKET LAUNCH</vt:lpstr>
      <vt:lpstr>Marketing ideas for product communication</vt:lpstr>
      <vt:lpstr>Sustainability as a sales argument</vt:lpstr>
      <vt:lpstr>tEST CAMPAIGN AND Co-Branding</vt:lpstr>
      <vt:lpstr>MARKETING CAMPAIGN AND Events</vt:lpstr>
      <vt:lpstr>Production capacity and pricing strategy</vt:lpstr>
      <vt:lpstr>Current production capacity</vt:lpstr>
      <vt:lpstr>Environmentally friendly packaging</vt:lpstr>
      <vt:lpstr>Pricing strategy of CubiX</vt:lpstr>
      <vt:lpstr>Special offers and Bundles</vt:lpstr>
      <vt:lpstr>Project plan and conclusion</vt:lpstr>
      <vt:lpstr>Project plan and product sample</vt:lpstr>
      <vt:lpstr>Summary and 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Ella Engel</dc:creator>
  <cp:revision>1</cp:revision>
  <dcterms:created xsi:type="dcterms:W3CDTF">2024-12-16T20:07:10Z</dcterms:created>
  <dcterms:modified xsi:type="dcterms:W3CDTF">2025-03-05T16:00:09Z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0x010100F86C860610C0194AB1A57D3FDF8FE4E9</vt:lpwstr>
  </property>
  <property fmtid="{D5CDD505-2E9C-101B-9397-08002B2CF9AE}" pid="3" name="MediaServiceImageTags">
    <vt:lpwstr/>
  </property>
</Properties>
</file>